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7"/>
  </p:notesMasterIdLst>
  <p:sldIdLst>
    <p:sldId id="256" r:id="rId5"/>
    <p:sldId id="257" r:id="rId6"/>
    <p:sldId id="258" r:id="rId7"/>
    <p:sldId id="259" r:id="rId8"/>
    <p:sldId id="260" r:id="rId9"/>
    <p:sldId id="261" r:id="rId10"/>
    <p:sldId id="272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5" r:id="rId19"/>
    <p:sldId id="302" r:id="rId20"/>
    <p:sldId id="316" r:id="rId21"/>
    <p:sldId id="304" r:id="rId22"/>
    <p:sldId id="276" r:id="rId23"/>
    <p:sldId id="269" r:id="rId24"/>
    <p:sldId id="311" r:id="rId25"/>
    <p:sldId id="313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4617B"/>
    <a:srgbClr val="632523"/>
    <a:srgbClr val="000090"/>
    <a:srgbClr val="C2F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56ED4-5ADD-4FC7-83D8-39F8074C4ED3}" v="333" dt="2025-09-10T13:41:55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3557" autoAdjust="0"/>
  </p:normalViewPr>
  <p:slideViewPr>
    <p:cSldViewPr>
      <p:cViewPr varScale="1">
        <p:scale>
          <a:sx n="60" d="100"/>
          <a:sy n="60" d="100"/>
        </p:scale>
        <p:origin x="14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onne bellocq" userId="988e9666f5f69870" providerId="LiveId" clId="{DEDD2861-858C-41C9-A38C-10F35BF17177}"/>
    <pc:docChg chg="undo redo custSel addSld delSld modSld sldOrd modShowInfo">
      <pc:chgData name="yvonne bellocq" userId="988e9666f5f69870" providerId="LiveId" clId="{DEDD2861-858C-41C9-A38C-10F35BF17177}" dt="2025-09-11T07:40:46.807" v="2764" actId="20577"/>
      <pc:docMkLst>
        <pc:docMk/>
      </pc:docMkLst>
      <pc:sldChg chg="addSp delSp modSp mod modClrScheme chgLayout">
        <pc:chgData name="yvonne bellocq" userId="988e9666f5f69870" providerId="LiveId" clId="{DEDD2861-858C-41C9-A38C-10F35BF17177}" dt="2025-09-07T15:13:46.047" v="2443" actId="255"/>
        <pc:sldMkLst>
          <pc:docMk/>
          <pc:sldMk cId="0" sldId="256"/>
        </pc:sldMkLst>
        <pc:spChg chg="add mod">
          <ac:chgData name="yvonne bellocq" userId="988e9666f5f69870" providerId="LiveId" clId="{DEDD2861-858C-41C9-A38C-10F35BF17177}" dt="2025-09-07T15:01:56.939" v="2441" actId="1076"/>
          <ac:spMkLst>
            <pc:docMk/>
            <pc:sldMk cId="0" sldId="256"/>
            <ac:spMk id="2" creationId="{CB0EABB4-C943-B4C6-74C7-F45B181A1411}"/>
          </ac:spMkLst>
        </pc:spChg>
        <pc:spChg chg="mod">
          <ac:chgData name="yvonne bellocq" userId="988e9666f5f69870" providerId="LiveId" clId="{DEDD2861-858C-41C9-A38C-10F35BF17177}" dt="2025-09-06T12:36:26.770" v="2295" actId="26606"/>
          <ac:spMkLst>
            <pc:docMk/>
            <pc:sldMk cId="0" sldId="256"/>
            <ac:spMk id="3" creationId="{CFB53805-6A90-7A86-3D67-FC223F1313E3}"/>
          </ac:spMkLst>
        </pc:spChg>
        <pc:spChg chg="add del mod ord">
          <ac:chgData name="yvonne bellocq" userId="988e9666f5f69870" providerId="LiveId" clId="{DEDD2861-858C-41C9-A38C-10F35BF17177}" dt="2025-09-07T15:13:46.047" v="2443" actId="255"/>
          <ac:spMkLst>
            <pc:docMk/>
            <pc:sldMk cId="0" sldId="256"/>
            <ac:spMk id="196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07T15:17:20.632" v="2471" actId="20577"/>
        <pc:sldMkLst>
          <pc:docMk/>
          <pc:sldMk cId="0" sldId="257"/>
        </pc:sldMkLst>
        <pc:spChg chg="add mod">
          <ac:chgData name="yvonne bellocq" userId="988e9666f5f69870" providerId="LiveId" clId="{DEDD2861-858C-41C9-A38C-10F35BF17177}" dt="2025-09-07T15:01:47.785" v="2440" actId="1076"/>
          <ac:spMkLst>
            <pc:docMk/>
            <pc:sldMk cId="0" sldId="257"/>
            <ac:spMk id="2" creationId="{69A95172-C5DF-D24A-C99F-09AE7363A959}"/>
          </ac:spMkLst>
        </pc:spChg>
        <pc:spChg chg="mod">
          <ac:chgData name="yvonne bellocq" userId="988e9666f5f69870" providerId="LiveId" clId="{DEDD2861-858C-41C9-A38C-10F35BF17177}" dt="2025-09-07T15:17:20.632" v="2471" actId="20577"/>
          <ac:spMkLst>
            <pc:docMk/>
            <pc:sldMk cId="0" sldId="257"/>
            <ac:spMk id="197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4:40:33.228" v="2300" actId="20577"/>
          <ac:spMkLst>
            <pc:docMk/>
            <pc:sldMk cId="0" sldId="257"/>
            <ac:spMk id="198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07T15:17:26.673" v="2472" actId="20577"/>
        <pc:sldMkLst>
          <pc:docMk/>
          <pc:sldMk cId="0" sldId="258"/>
        </pc:sldMkLst>
        <pc:spChg chg="add mod">
          <ac:chgData name="yvonne bellocq" userId="988e9666f5f69870" providerId="LiveId" clId="{DEDD2861-858C-41C9-A38C-10F35BF17177}" dt="2025-09-07T14:52:05.230" v="2356" actId="20577"/>
          <ac:spMkLst>
            <pc:docMk/>
            <pc:sldMk cId="0" sldId="258"/>
            <ac:spMk id="2" creationId="{F4D29261-2FEE-6DA5-5AFB-33892D501472}"/>
          </ac:spMkLst>
        </pc:spChg>
        <pc:spChg chg="mod">
          <ac:chgData name="yvonne bellocq" userId="988e9666f5f69870" providerId="LiveId" clId="{DEDD2861-858C-41C9-A38C-10F35BF17177}" dt="2025-09-07T15:17:26.673" v="2472" actId="20577"/>
          <ac:spMkLst>
            <pc:docMk/>
            <pc:sldMk cId="0" sldId="258"/>
            <ac:spMk id="199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4:40:50.583" v="2301" actId="1076"/>
          <ac:spMkLst>
            <pc:docMk/>
            <pc:sldMk cId="0" sldId="258"/>
            <ac:spMk id="200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07T15:17:31.694" v="2473" actId="20577"/>
        <pc:sldMkLst>
          <pc:docMk/>
          <pc:sldMk cId="0" sldId="259"/>
        </pc:sldMkLst>
        <pc:spChg chg="add mod">
          <ac:chgData name="yvonne bellocq" userId="988e9666f5f69870" providerId="LiveId" clId="{DEDD2861-858C-41C9-A38C-10F35BF17177}" dt="2025-09-07T15:01:34.338" v="2439" actId="1076"/>
          <ac:spMkLst>
            <pc:docMk/>
            <pc:sldMk cId="0" sldId="259"/>
            <ac:spMk id="2" creationId="{4C754A3B-CDC7-9935-A201-4DD1884A838C}"/>
          </ac:spMkLst>
        </pc:spChg>
        <pc:spChg chg="mod">
          <ac:chgData name="yvonne bellocq" userId="988e9666f5f69870" providerId="LiveId" clId="{DEDD2861-858C-41C9-A38C-10F35BF17177}" dt="2025-09-07T15:17:31.694" v="2473" actId="20577"/>
          <ac:spMkLst>
            <pc:docMk/>
            <pc:sldMk cId="0" sldId="259"/>
            <ac:spMk id="201" creationId="{00000000-0000-0000-0000-000000000000}"/>
          </ac:spMkLst>
        </pc:spChg>
        <pc:spChg chg="mod">
          <ac:chgData name="yvonne bellocq" userId="988e9666f5f69870" providerId="LiveId" clId="{DEDD2861-858C-41C9-A38C-10F35BF17177}" dt="2025-09-06T12:28:37.028" v="2256" actId="207"/>
          <ac:spMkLst>
            <pc:docMk/>
            <pc:sldMk cId="0" sldId="259"/>
            <ac:spMk id="202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07T15:17:38.327" v="2474" actId="20577"/>
        <pc:sldMkLst>
          <pc:docMk/>
          <pc:sldMk cId="0" sldId="260"/>
        </pc:sldMkLst>
        <pc:spChg chg="add mod">
          <ac:chgData name="yvonne bellocq" userId="988e9666f5f69870" providerId="LiveId" clId="{DEDD2861-858C-41C9-A38C-10F35BF17177}" dt="2025-09-07T14:52:47.009" v="2362" actId="20577"/>
          <ac:spMkLst>
            <pc:docMk/>
            <pc:sldMk cId="0" sldId="260"/>
            <ac:spMk id="2" creationId="{CEF12FE5-980B-B679-0B43-CE366EB8C6E5}"/>
          </ac:spMkLst>
        </pc:spChg>
        <pc:spChg chg="mod">
          <ac:chgData name="yvonne bellocq" userId="988e9666f5f69870" providerId="LiveId" clId="{DEDD2861-858C-41C9-A38C-10F35BF17177}" dt="2025-09-07T15:17:38.327" v="2474" actId="20577"/>
          <ac:spMkLst>
            <pc:docMk/>
            <pc:sldMk cId="0" sldId="260"/>
            <ac:spMk id="203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4:41:30.930" v="2302" actId="1076"/>
          <ac:spMkLst>
            <pc:docMk/>
            <pc:sldMk cId="0" sldId="260"/>
            <ac:spMk id="204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10T13:38:00.285" v="2697" actId="1076"/>
        <pc:sldMkLst>
          <pc:docMk/>
          <pc:sldMk cId="0" sldId="261"/>
        </pc:sldMkLst>
        <pc:spChg chg="add mod">
          <ac:chgData name="yvonne bellocq" userId="988e9666f5f69870" providerId="LiveId" clId="{DEDD2861-858C-41C9-A38C-10F35BF17177}" dt="2025-09-07T14:52:59.549" v="2365" actId="20577"/>
          <ac:spMkLst>
            <pc:docMk/>
            <pc:sldMk cId="0" sldId="261"/>
            <ac:spMk id="2" creationId="{E4B2B345-14B6-13F7-11C0-3C34FABE9327}"/>
          </ac:spMkLst>
        </pc:spChg>
        <pc:spChg chg="mod">
          <ac:chgData name="yvonne bellocq" userId="988e9666f5f69870" providerId="LiveId" clId="{DEDD2861-858C-41C9-A38C-10F35BF17177}" dt="2025-09-10T13:38:00.285" v="2697" actId="1076"/>
          <ac:spMkLst>
            <pc:docMk/>
            <pc:sldMk cId="0" sldId="261"/>
            <ac:spMk id="205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4:42:39.942" v="2313" actId="12"/>
          <ac:spMkLst>
            <pc:docMk/>
            <pc:sldMk cId="0" sldId="261"/>
            <ac:spMk id="206" creationId="{00000000-0000-0000-0000-000000000000}"/>
          </ac:spMkLst>
        </pc:spChg>
      </pc:sldChg>
      <pc:sldChg chg="addSp modSp mod ord">
        <pc:chgData name="yvonne bellocq" userId="988e9666f5f69870" providerId="LiveId" clId="{DEDD2861-858C-41C9-A38C-10F35BF17177}" dt="2025-09-07T15:18:30.301" v="2486" actId="20577"/>
        <pc:sldMkLst>
          <pc:docMk/>
          <pc:sldMk cId="0" sldId="262"/>
        </pc:sldMkLst>
        <pc:spChg chg="add mod">
          <ac:chgData name="yvonne bellocq" userId="988e9666f5f69870" providerId="LiveId" clId="{DEDD2861-858C-41C9-A38C-10F35BF17177}" dt="2025-09-07T14:53:37.591" v="2371" actId="20577"/>
          <ac:spMkLst>
            <pc:docMk/>
            <pc:sldMk cId="0" sldId="262"/>
            <ac:spMk id="2" creationId="{8187A669-BEF6-0C0B-57EE-E39C2042707E}"/>
          </ac:spMkLst>
        </pc:spChg>
        <pc:spChg chg="mod">
          <ac:chgData name="yvonne bellocq" userId="988e9666f5f69870" providerId="LiveId" clId="{DEDD2861-858C-41C9-A38C-10F35BF17177}" dt="2025-09-07T15:18:30.301" v="2486" actId="20577"/>
          <ac:spMkLst>
            <pc:docMk/>
            <pc:sldMk cId="0" sldId="262"/>
            <ac:spMk id="207" creationId="{00000000-0000-0000-0000-000000000000}"/>
          </ac:spMkLst>
        </pc:spChg>
        <pc:spChg chg="mod">
          <ac:chgData name="yvonne bellocq" userId="988e9666f5f69870" providerId="LiveId" clId="{DEDD2861-858C-41C9-A38C-10F35BF17177}" dt="2025-09-06T12:26:38.661" v="2228" actId="12"/>
          <ac:spMkLst>
            <pc:docMk/>
            <pc:sldMk cId="0" sldId="262"/>
            <ac:spMk id="208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10T13:41:00.785" v="2702" actId="1076"/>
        <pc:sldMkLst>
          <pc:docMk/>
          <pc:sldMk cId="0" sldId="263"/>
        </pc:sldMkLst>
        <pc:spChg chg="add mod">
          <ac:chgData name="yvonne bellocq" userId="988e9666f5f69870" providerId="LiveId" clId="{DEDD2861-858C-41C9-A38C-10F35BF17177}" dt="2025-09-07T14:53:48.462" v="2374" actId="20577"/>
          <ac:spMkLst>
            <pc:docMk/>
            <pc:sldMk cId="0" sldId="263"/>
            <ac:spMk id="2" creationId="{8921E8E6-586A-46EE-B3CE-C1D8234B0633}"/>
          </ac:spMkLst>
        </pc:spChg>
        <pc:spChg chg="mod">
          <ac:chgData name="yvonne bellocq" userId="988e9666f5f69870" providerId="LiveId" clId="{DEDD2861-858C-41C9-A38C-10F35BF17177}" dt="2025-09-07T15:18:35.257" v="2487" actId="20577"/>
          <ac:spMkLst>
            <pc:docMk/>
            <pc:sldMk cId="0" sldId="263"/>
            <ac:spMk id="209" creationId="{00000000-0000-0000-0000-000000000000}"/>
          </ac:spMkLst>
        </pc:spChg>
        <pc:spChg chg="mod">
          <ac:chgData name="yvonne bellocq" userId="988e9666f5f69870" providerId="LiveId" clId="{DEDD2861-858C-41C9-A38C-10F35BF17177}" dt="2025-09-10T13:41:00.785" v="2702" actId="1076"/>
          <ac:spMkLst>
            <pc:docMk/>
            <pc:sldMk cId="0" sldId="263"/>
            <ac:spMk id="210" creationId="{00000000-0000-0000-0000-000000000000}"/>
          </ac:spMkLst>
        </pc:spChg>
      </pc:sldChg>
      <pc:sldChg chg="addSp modSp mod modAnim">
        <pc:chgData name="yvonne bellocq" userId="988e9666f5f69870" providerId="LiveId" clId="{DEDD2861-858C-41C9-A38C-10F35BF17177}" dt="2025-09-10T13:41:55.381" v="2709" actId="2710"/>
        <pc:sldMkLst>
          <pc:docMk/>
          <pc:sldMk cId="0" sldId="264"/>
        </pc:sldMkLst>
        <pc:spChg chg="add mod">
          <ac:chgData name="yvonne bellocq" userId="988e9666f5f69870" providerId="LiveId" clId="{DEDD2861-858C-41C9-A38C-10F35BF17177}" dt="2025-09-07T14:54:17.722" v="2380" actId="1076"/>
          <ac:spMkLst>
            <pc:docMk/>
            <pc:sldMk cId="0" sldId="264"/>
            <ac:spMk id="2" creationId="{3EAE7B43-3F93-5192-92D4-32C4B6974693}"/>
          </ac:spMkLst>
        </pc:spChg>
        <pc:spChg chg="add mod">
          <ac:chgData name="yvonne bellocq" userId="988e9666f5f69870" providerId="LiveId" clId="{DEDD2861-858C-41C9-A38C-10F35BF17177}" dt="2025-09-07T14:54:45.802" v="2385" actId="1076"/>
          <ac:spMkLst>
            <pc:docMk/>
            <pc:sldMk cId="0" sldId="264"/>
            <ac:spMk id="3" creationId="{C694A615-195C-9B94-BC47-BC775B2C21F2}"/>
          </ac:spMkLst>
        </pc:spChg>
        <pc:spChg chg="mod">
          <ac:chgData name="yvonne bellocq" userId="988e9666f5f69870" providerId="LiveId" clId="{DEDD2861-858C-41C9-A38C-10F35BF17177}" dt="2025-09-07T15:18:55.158" v="2489" actId="113"/>
          <ac:spMkLst>
            <pc:docMk/>
            <pc:sldMk cId="0" sldId="264"/>
            <ac:spMk id="211" creationId="{00000000-0000-0000-0000-000000000000}"/>
          </ac:spMkLst>
        </pc:spChg>
        <pc:spChg chg="mod">
          <ac:chgData name="yvonne bellocq" userId="988e9666f5f69870" providerId="LiveId" clId="{DEDD2861-858C-41C9-A38C-10F35BF17177}" dt="2025-09-10T13:41:55.381" v="2709" actId="2710"/>
          <ac:spMkLst>
            <pc:docMk/>
            <pc:sldMk cId="0" sldId="264"/>
            <ac:spMk id="212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10T13:42:10.628" v="2711" actId="20577"/>
        <pc:sldMkLst>
          <pc:docMk/>
          <pc:sldMk cId="0" sldId="265"/>
        </pc:sldMkLst>
        <pc:spChg chg="add mod">
          <ac:chgData name="yvonne bellocq" userId="988e9666f5f69870" providerId="LiveId" clId="{DEDD2861-858C-41C9-A38C-10F35BF17177}" dt="2025-09-07T14:55:20.752" v="2393" actId="1076"/>
          <ac:spMkLst>
            <pc:docMk/>
            <pc:sldMk cId="0" sldId="265"/>
            <ac:spMk id="3" creationId="{D16BC484-E4B6-C076-DAE6-61FCA46C3381}"/>
          </ac:spMkLst>
        </pc:spChg>
        <pc:spChg chg="mod">
          <ac:chgData name="yvonne bellocq" userId="988e9666f5f69870" providerId="LiveId" clId="{DEDD2861-858C-41C9-A38C-10F35BF17177}" dt="2025-09-07T15:19:44.656" v="2497" actId="20577"/>
          <ac:spMkLst>
            <pc:docMk/>
            <pc:sldMk cId="0" sldId="265"/>
            <ac:spMk id="213" creationId="{00000000-0000-0000-0000-000000000000}"/>
          </ac:spMkLst>
        </pc:spChg>
        <pc:spChg chg="mod">
          <ac:chgData name="yvonne bellocq" userId="988e9666f5f69870" providerId="LiveId" clId="{DEDD2861-858C-41C9-A38C-10F35BF17177}" dt="2025-09-10T13:42:10.628" v="2711" actId="20577"/>
          <ac:spMkLst>
            <pc:docMk/>
            <pc:sldMk cId="0" sldId="265"/>
            <ac:spMk id="214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10T13:43:16.954" v="2726" actId="20577"/>
        <pc:sldMkLst>
          <pc:docMk/>
          <pc:sldMk cId="0" sldId="266"/>
        </pc:sldMkLst>
        <pc:spChg chg="add mod">
          <ac:chgData name="yvonne bellocq" userId="988e9666f5f69870" providerId="LiveId" clId="{DEDD2861-858C-41C9-A38C-10F35BF17177}" dt="2025-09-07T14:55:45.507" v="2397" actId="1076"/>
          <ac:spMkLst>
            <pc:docMk/>
            <pc:sldMk cId="0" sldId="266"/>
            <ac:spMk id="2" creationId="{48A3B221-BABF-65B1-285A-ABFDA1085688}"/>
          </ac:spMkLst>
        </pc:spChg>
        <pc:spChg chg="mod">
          <ac:chgData name="yvonne bellocq" userId="988e9666f5f69870" providerId="LiveId" clId="{DEDD2861-858C-41C9-A38C-10F35BF17177}" dt="2025-09-07T15:19:57.290" v="2498" actId="1076"/>
          <ac:spMkLst>
            <pc:docMk/>
            <pc:sldMk cId="0" sldId="266"/>
            <ac:spMk id="215" creationId="{00000000-0000-0000-0000-000000000000}"/>
          </ac:spMkLst>
        </pc:spChg>
        <pc:spChg chg="mod">
          <ac:chgData name="yvonne bellocq" userId="988e9666f5f69870" providerId="LiveId" clId="{DEDD2861-858C-41C9-A38C-10F35BF17177}" dt="2025-09-10T13:43:16.954" v="2726" actId="20577"/>
          <ac:spMkLst>
            <pc:docMk/>
            <pc:sldMk cId="0" sldId="266"/>
            <ac:spMk id="216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07T14:56:12.578" v="2402" actId="1076"/>
        <pc:sldMkLst>
          <pc:docMk/>
          <pc:sldMk cId="0" sldId="267"/>
        </pc:sldMkLst>
        <pc:spChg chg="add mod">
          <ac:chgData name="yvonne bellocq" userId="988e9666f5f69870" providerId="LiveId" clId="{DEDD2861-858C-41C9-A38C-10F35BF17177}" dt="2025-09-07T14:56:12.578" v="2402" actId="1076"/>
          <ac:spMkLst>
            <pc:docMk/>
            <pc:sldMk cId="0" sldId="267"/>
            <ac:spMk id="2" creationId="{F61127BC-7032-649D-C2B3-3810D22A35A8}"/>
          </ac:spMkLst>
        </pc:spChg>
        <pc:spChg chg="mod">
          <ac:chgData name="yvonne bellocq" userId="988e9666f5f69870" providerId="LiveId" clId="{DEDD2861-858C-41C9-A38C-10F35BF17177}" dt="2025-09-04T10:20:52.245" v="426" actId="20577"/>
          <ac:spMkLst>
            <pc:docMk/>
            <pc:sldMk cId="0" sldId="267"/>
            <ac:spMk id="217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4:56:07.517" v="2401" actId="1076"/>
          <ac:spMkLst>
            <pc:docMk/>
            <pc:sldMk cId="0" sldId="267"/>
            <ac:spMk id="218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07T15:20:17.163" v="2501" actId="1076"/>
        <pc:sldMkLst>
          <pc:docMk/>
          <pc:sldMk cId="0" sldId="268"/>
        </pc:sldMkLst>
        <pc:spChg chg="add mod">
          <ac:chgData name="yvonne bellocq" userId="988e9666f5f69870" providerId="LiveId" clId="{DEDD2861-858C-41C9-A38C-10F35BF17177}" dt="2025-09-07T14:56:25.021" v="2405" actId="20577"/>
          <ac:spMkLst>
            <pc:docMk/>
            <pc:sldMk cId="0" sldId="268"/>
            <ac:spMk id="2" creationId="{516C685B-9149-A46C-E90C-4C2037061AE2}"/>
          </ac:spMkLst>
        </pc:spChg>
        <pc:spChg chg="mod">
          <ac:chgData name="yvonne bellocq" userId="988e9666f5f69870" providerId="LiveId" clId="{DEDD2861-858C-41C9-A38C-10F35BF17177}" dt="2025-09-07T15:20:17.163" v="2501" actId="1076"/>
          <ac:spMkLst>
            <pc:docMk/>
            <pc:sldMk cId="0" sldId="268"/>
            <ac:spMk id="219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4:49:30.395" v="2344" actId="20577"/>
          <ac:spMkLst>
            <pc:docMk/>
            <pc:sldMk cId="0" sldId="268"/>
            <ac:spMk id="220" creationId="{00000000-0000-0000-0000-000000000000}"/>
          </ac:spMkLst>
        </pc:spChg>
      </pc:sldChg>
      <pc:sldChg chg="addSp modSp mod">
        <pc:chgData name="yvonne bellocq" userId="988e9666f5f69870" providerId="LiveId" clId="{DEDD2861-858C-41C9-A38C-10F35BF17177}" dt="2025-09-10T13:45:29.338" v="2752" actId="20577"/>
        <pc:sldMkLst>
          <pc:docMk/>
          <pc:sldMk cId="0" sldId="269"/>
        </pc:sldMkLst>
        <pc:spChg chg="add mod">
          <ac:chgData name="yvonne bellocq" userId="988e9666f5f69870" providerId="LiveId" clId="{DEDD2861-858C-41C9-A38C-10F35BF17177}" dt="2025-09-07T14:59:30.188" v="2426" actId="1076"/>
          <ac:spMkLst>
            <pc:docMk/>
            <pc:sldMk cId="0" sldId="269"/>
            <ac:spMk id="2" creationId="{F3066E10-8357-F42E-21E7-2CBC1DC0AB6F}"/>
          </ac:spMkLst>
        </pc:spChg>
        <pc:spChg chg="mod">
          <ac:chgData name="yvonne bellocq" userId="988e9666f5f69870" providerId="LiveId" clId="{DEDD2861-858C-41C9-A38C-10F35BF17177}" dt="2025-09-07T15:34:42.815" v="2567" actId="1076"/>
          <ac:spMkLst>
            <pc:docMk/>
            <pc:sldMk cId="0" sldId="269"/>
            <ac:spMk id="221" creationId="{00000000-0000-0000-0000-000000000000}"/>
          </ac:spMkLst>
        </pc:spChg>
        <pc:spChg chg="mod">
          <ac:chgData name="yvonne bellocq" userId="988e9666f5f69870" providerId="LiveId" clId="{DEDD2861-858C-41C9-A38C-10F35BF17177}" dt="2025-09-10T13:45:29.338" v="2752" actId="20577"/>
          <ac:spMkLst>
            <pc:docMk/>
            <pc:sldMk cId="0" sldId="269"/>
            <ac:spMk id="222" creationId="{00000000-0000-0000-0000-000000000000}"/>
          </ac:spMkLst>
        </pc:spChg>
      </pc:sldChg>
      <pc:sldChg chg="modSp del mod">
        <pc:chgData name="yvonne bellocq" userId="988e9666f5f69870" providerId="LiveId" clId="{DEDD2861-858C-41C9-A38C-10F35BF17177}" dt="2025-09-06T08:58:49.102" v="1105" actId="2696"/>
        <pc:sldMkLst>
          <pc:docMk/>
          <pc:sldMk cId="359241085" sldId="271"/>
        </pc:sldMkLst>
      </pc:sldChg>
      <pc:sldChg chg="addSp modSp new mod">
        <pc:chgData name="yvonne bellocq" userId="988e9666f5f69870" providerId="LiveId" clId="{DEDD2861-858C-41C9-A38C-10F35BF17177}" dt="2025-09-07T15:18:06.250" v="2481" actId="20577"/>
        <pc:sldMkLst>
          <pc:docMk/>
          <pc:sldMk cId="1162459451" sldId="272"/>
        </pc:sldMkLst>
        <pc:spChg chg="add mod">
          <ac:chgData name="yvonne bellocq" userId="988e9666f5f69870" providerId="LiveId" clId="{DEDD2861-858C-41C9-A38C-10F35BF17177}" dt="2025-09-07T14:53:18.037" v="2368" actId="20577"/>
          <ac:spMkLst>
            <pc:docMk/>
            <pc:sldMk cId="1162459451" sldId="272"/>
            <ac:spMk id="2" creationId="{92817A88-8229-070E-1776-089D49369054}"/>
          </ac:spMkLst>
        </pc:spChg>
        <pc:spChg chg="add mod">
          <ac:chgData name="yvonne bellocq" userId="988e9666f5f69870" providerId="LiveId" clId="{DEDD2861-858C-41C9-A38C-10F35BF17177}" dt="2025-09-07T15:18:06.250" v="2481" actId="20577"/>
          <ac:spMkLst>
            <pc:docMk/>
            <pc:sldMk cId="1162459451" sldId="272"/>
            <ac:spMk id="3" creationId="{34B574FD-9321-61EE-D319-90762CCB822D}"/>
          </ac:spMkLst>
        </pc:spChg>
        <pc:spChg chg="add mod">
          <ac:chgData name="yvonne bellocq" userId="988e9666f5f69870" providerId="LiveId" clId="{DEDD2861-858C-41C9-A38C-10F35BF17177}" dt="2025-09-07T14:43:08.809" v="2316" actId="20577"/>
          <ac:spMkLst>
            <pc:docMk/>
            <pc:sldMk cId="1162459451" sldId="272"/>
            <ac:spMk id="5" creationId="{588093EA-70E6-81E7-2DD2-B36DB8C256B8}"/>
          </ac:spMkLst>
        </pc:spChg>
      </pc:sldChg>
      <pc:sldChg chg="addSp modSp new del mod">
        <pc:chgData name="yvonne bellocq" userId="988e9666f5f69870" providerId="LiveId" clId="{DEDD2861-858C-41C9-A38C-10F35BF17177}" dt="2025-09-04T10:29:49.664" v="519" actId="2696"/>
        <pc:sldMkLst>
          <pc:docMk/>
          <pc:sldMk cId="619664742" sldId="273"/>
        </pc:sldMkLst>
      </pc:sldChg>
      <pc:sldChg chg="new del ord">
        <pc:chgData name="yvonne bellocq" userId="988e9666f5f69870" providerId="LiveId" clId="{DEDD2861-858C-41C9-A38C-10F35BF17177}" dt="2025-09-06T08:19:37.139" v="643" actId="2696"/>
        <pc:sldMkLst>
          <pc:docMk/>
          <pc:sldMk cId="1773633849" sldId="273"/>
        </pc:sldMkLst>
      </pc:sldChg>
      <pc:sldChg chg="new del">
        <pc:chgData name="yvonne bellocq" userId="988e9666f5f69870" providerId="LiveId" clId="{DEDD2861-858C-41C9-A38C-10F35BF17177}" dt="2025-09-06T08:23:12.810" v="663" actId="2696"/>
        <pc:sldMkLst>
          <pc:docMk/>
          <pc:sldMk cId="191831818" sldId="274"/>
        </pc:sldMkLst>
      </pc:sldChg>
      <pc:sldChg chg="addSp modSp new mod">
        <pc:chgData name="yvonne bellocq" userId="988e9666f5f69870" providerId="LiveId" clId="{DEDD2861-858C-41C9-A38C-10F35BF17177}" dt="2025-09-09T14:35:44.059" v="2695" actId="20577"/>
        <pc:sldMkLst>
          <pc:docMk/>
          <pc:sldMk cId="589168645" sldId="275"/>
        </pc:sldMkLst>
        <pc:spChg chg="mod">
          <ac:chgData name="yvonne bellocq" userId="988e9666f5f69870" providerId="LiveId" clId="{DEDD2861-858C-41C9-A38C-10F35BF17177}" dt="2025-09-07T15:20:30.366" v="2503" actId="113"/>
          <ac:spMkLst>
            <pc:docMk/>
            <pc:sldMk cId="589168645" sldId="275"/>
            <ac:spMk id="2" creationId="{B27B4DC5-5CD7-0A42-B4D8-B0B20D8F5EA7}"/>
          </ac:spMkLst>
        </pc:spChg>
        <pc:spChg chg="mod">
          <ac:chgData name="yvonne bellocq" userId="988e9666f5f69870" providerId="LiveId" clId="{DEDD2861-858C-41C9-A38C-10F35BF17177}" dt="2025-09-09T14:35:44.059" v="2695" actId="20577"/>
          <ac:spMkLst>
            <pc:docMk/>
            <pc:sldMk cId="589168645" sldId="275"/>
            <ac:spMk id="3" creationId="{1E005395-DE39-9925-47EB-9B1956DAB851}"/>
          </ac:spMkLst>
        </pc:spChg>
        <pc:spChg chg="add mod">
          <ac:chgData name="yvonne bellocq" userId="988e9666f5f69870" providerId="LiveId" clId="{DEDD2861-858C-41C9-A38C-10F35BF17177}" dt="2025-09-07T15:00:52.300" v="2436" actId="1076"/>
          <ac:spMkLst>
            <pc:docMk/>
            <pc:sldMk cId="589168645" sldId="275"/>
            <ac:spMk id="4" creationId="{D8B7BD57-DB26-F456-5C55-22006C342E39}"/>
          </ac:spMkLst>
        </pc:spChg>
      </pc:sldChg>
      <pc:sldChg chg="addSp modSp new mod ord">
        <pc:chgData name="yvonne bellocq" userId="988e9666f5f69870" providerId="LiveId" clId="{DEDD2861-858C-41C9-A38C-10F35BF17177}" dt="2025-09-09T14:34:40.766" v="2687" actId="20577"/>
        <pc:sldMkLst>
          <pc:docMk/>
          <pc:sldMk cId="2348075666" sldId="276"/>
        </pc:sldMkLst>
        <pc:spChg chg="mod">
          <ac:chgData name="yvonne bellocq" userId="988e9666f5f69870" providerId="LiveId" clId="{DEDD2861-858C-41C9-A38C-10F35BF17177}" dt="2025-09-07T15:34:23.220" v="2564" actId="14100"/>
          <ac:spMkLst>
            <pc:docMk/>
            <pc:sldMk cId="2348075666" sldId="276"/>
            <ac:spMk id="2" creationId="{B0F87A63-EF16-69B0-E823-D4A4EF7498DE}"/>
          </ac:spMkLst>
        </pc:spChg>
        <pc:spChg chg="mod">
          <ac:chgData name="yvonne bellocq" userId="988e9666f5f69870" providerId="LiveId" clId="{DEDD2861-858C-41C9-A38C-10F35BF17177}" dt="2025-09-09T14:34:40.766" v="2687" actId="20577"/>
          <ac:spMkLst>
            <pc:docMk/>
            <pc:sldMk cId="2348075666" sldId="276"/>
            <ac:spMk id="3" creationId="{86B5A381-5605-AF46-26A4-08A6E8B76F6B}"/>
          </ac:spMkLst>
        </pc:spChg>
        <pc:spChg chg="add mod">
          <ac:chgData name="yvonne bellocq" userId="988e9666f5f69870" providerId="LiveId" clId="{DEDD2861-858C-41C9-A38C-10F35BF17177}" dt="2025-09-07T14:59:10.256" v="2422" actId="1076"/>
          <ac:spMkLst>
            <pc:docMk/>
            <pc:sldMk cId="2348075666" sldId="276"/>
            <ac:spMk id="4" creationId="{AF4B0EE4-2D22-4CAB-1A85-25114CB4A8D9}"/>
          </ac:spMkLst>
        </pc:spChg>
      </pc:sldChg>
      <pc:sldChg chg="new del">
        <pc:chgData name="yvonne bellocq" userId="988e9666f5f69870" providerId="LiveId" clId="{DEDD2861-858C-41C9-A38C-10F35BF17177}" dt="2025-09-06T08:27:26.734" v="672" actId="2696"/>
        <pc:sldMkLst>
          <pc:docMk/>
          <pc:sldMk cId="2408872185" sldId="277"/>
        </pc:sldMkLst>
      </pc:sldChg>
      <pc:sldChg chg="new del">
        <pc:chgData name="yvonne bellocq" userId="988e9666f5f69870" providerId="LiveId" clId="{DEDD2861-858C-41C9-A38C-10F35BF17177}" dt="2025-09-06T08:27:31.338" v="673" actId="2696"/>
        <pc:sldMkLst>
          <pc:docMk/>
          <pc:sldMk cId="3127994624" sldId="278"/>
        </pc:sldMkLst>
      </pc:sldChg>
      <pc:sldChg chg="new del">
        <pc:chgData name="yvonne bellocq" userId="988e9666f5f69870" providerId="LiveId" clId="{DEDD2861-858C-41C9-A38C-10F35BF17177}" dt="2025-09-06T08:27:58.391" v="675" actId="2696"/>
        <pc:sldMkLst>
          <pc:docMk/>
          <pc:sldMk cId="2874911768" sldId="279"/>
        </pc:sldMkLst>
      </pc:sldChg>
      <pc:sldChg chg="modSp add mod setBg">
        <pc:chgData name="yvonne bellocq" userId="988e9666f5f69870" providerId="LiveId" clId="{DEDD2861-858C-41C9-A38C-10F35BF17177}" dt="2025-09-07T15:24:11.911" v="2524" actId="1076"/>
        <pc:sldMkLst>
          <pc:docMk/>
          <pc:sldMk cId="0" sldId="302"/>
        </pc:sldMkLst>
        <pc:spChg chg="mod">
          <ac:chgData name="yvonne bellocq" userId="988e9666f5f69870" providerId="LiveId" clId="{DEDD2861-858C-41C9-A38C-10F35BF17177}" dt="2025-09-07T15:20:58.240" v="2504" actId="1076"/>
          <ac:spMkLst>
            <pc:docMk/>
            <pc:sldMk cId="0" sldId="302"/>
            <ac:spMk id="2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3:27.207" v="2520" actId="14100"/>
          <ac:spMkLst>
            <pc:docMk/>
            <pc:sldMk cId="0" sldId="302"/>
            <ac:spMk id="23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1:48.596" v="2510" actId="14100"/>
          <ac:spMkLst>
            <pc:docMk/>
            <pc:sldMk cId="0" sldId="302"/>
            <ac:spMk id="25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01:03.876" v="2437" actId="113"/>
          <ac:spMkLst>
            <pc:docMk/>
            <pc:sldMk cId="0" sldId="302"/>
            <ac:spMk id="43010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4:11.911" v="2524" actId="1076"/>
          <ac:spMkLst>
            <pc:docMk/>
            <pc:sldMk cId="0" sldId="302"/>
            <ac:spMk id="65539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1:28.215" v="2508" actId="1076"/>
          <ac:spMkLst>
            <pc:docMk/>
            <pc:sldMk cId="0" sldId="302"/>
            <ac:spMk id="65541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2:15.112" v="2513" actId="1076"/>
          <ac:spMkLst>
            <pc:docMk/>
            <pc:sldMk cId="0" sldId="302"/>
            <ac:spMk id="65542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2:23.603" v="2514" actId="1076"/>
          <ac:spMkLst>
            <pc:docMk/>
            <pc:sldMk cId="0" sldId="302"/>
            <ac:spMk id="65543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1:56.653" v="2511" actId="1076"/>
          <ac:spMkLst>
            <pc:docMk/>
            <pc:sldMk cId="0" sldId="302"/>
            <ac:spMk id="65544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3:38.095" v="2521" actId="14100"/>
          <ac:spMkLst>
            <pc:docMk/>
            <pc:sldMk cId="0" sldId="302"/>
            <ac:spMk id="65545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1:15.617" v="2506" actId="1076"/>
          <ac:spMkLst>
            <pc:docMk/>
            <pc:sldMk cId="0" sldId="302"/>
            <ac:spMk id="65546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1:21.070" v="2507" actId="1076"/>
          <ac:spMkLst>
            <pc:docMk/>
            <pc:sldMk cId="0" sldId="302"/>
            <ac:spMk id="65548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2:04.010" v="2512" actId="1076"/>
          <ac:spMkLst>
            <pc:docMk/>
            <pc:sldMk cId="0" sldId="302"/>
            <ac:spMk id="65550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23:15.822" v="2519" actId="14100"/>
          <ac:spMkLst>
            <pc:docMk/>
            <pc:sldMk cId="0" sldId="302"/>
            <ac:spMk id="65551" creationId="{00000000-0000-0000-0000-000000000000}"/>
          </ac:spMkLst>
        </pc:spChg>
      </pc:sldChg>
      <pc:sldChg chg="delSp modSp add mod setBg">
        <pc:chgData name="yvonne bellocq" userId="988e9666f5f69870" providerId="LiveId" clId="{DEDD2861-858C-41C9-A38C-10F35BF17177}" dt="2025-09-07T15:33:40.739" v="2560" actId="113"/>
        <pc:sldMkLst>
          <pc:docMk/>
          <pc:sldMk cId="0" sldId="304"/>
        </pc:sldMkLst>
        <pc:spChg chg="mod">
          <ac:chgData name="yvonne bellocq" userId="988e9666f5f69870" providerId="LiveId" clId="{DEDD2861-858C-41C9-A38C-10F35BF17177}" dt="2025-09-07T15:01:16.207" v="2438" actId="113"/>
          <ac:spMkLst>
            <pc:docMk/>
            <pc:sldMk cId="0" sldId="304"/>
            <ac:spMk id="47106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33:40.739" v="2560" actId="113"/>
          <ac:spMkLst>
            <pc:docMk/>
            <pc:sldMk cId="0" sldId="304"/>
            <ac:spMk id="69636" creationId="{00000000-0000-0000-0000-000000000000}"/>
          </ac:spMkLst>
        </pc:spChg>
        <pc:spChg chg="mod">
          <ac:chgData name="yvonne bellocq" userId="988e9666f5f69870" providerId="LiveId" clId="{DEDD2861-858C-41C9-A38C-10F35BF17177}" dt="2025-09-06T12:15:29.387" v="2121" actId="207"/>
          <ac:spMkLst>
            <pc:docMk/>
            <pc:sldMk cId="0" sldId="304"/>
            <ac:spMk id="69637" creationId="{00000000-0000-0000-0000-000000000000}"/>
          </ac:spMkLst>
        </pc:spChg>
        <pc:spChg chg="mod">
          <ac:chgData name="yvonne bellocq" userId="988e9666f5f69870" providerId="LiveId" clId="{DEDD2861-858C-41C9-A38C-10F35BF17177}" dt="2025-09-06T12:15:38.401" v="2122" actId="207"/>
          <ac:spMkLst>
            <pc:docMk/>
            <pc:sldMk cId="0" sldId="304"/>
            <ac:spMk id="69638" creationId="{00000000-0000-0000-0000-000000000000}"/>
          </ac:spMkLst>
        </pc:spChg>
        <pc:spChg chg="mod">
          <ac:chgData name="yvonne bellocq" userId="988e9666f5f69870" providerId="LiveId" clId="{DEDD2861-858C-41C9-A38C-10F35BF17177}" dt="2025-09-07T15:33:10.913" v="2558" actId="1076"/>
          <ac:spMkLst>
            <pc:docMk/>
            <pc:sldMk cId="0" sldId="304"/>
            <ac:spMk id="69640" creationId="{00000000-0000-0000-0000-000000000000}"/>
          </ac:spMkLst>
        </pc:spChg>
      </pc:sldChg>
      <pc:sldChg chg="delSp modSp add del setBg delDesignElem">
        <pc:chgData name="yvonne bellocq" userId="988e9666f5f69870" providerId="LiveId" clId="{DEDD2861-858C-41C9-A38C-10F35BF17177}" dt="2025-09-06T08:54:23.645" v="1101" actId="2696"/>
        <pc:sldMkLst>
          <pc:docMk/>
          <pc:sldMk cId="2526332356" sldId="309"/>
        </pc:sldMkLst>
      </pc:sldChg>
      <pc:sldChg chg="addSp modSp new del">
        <pc:chgData name="yvonne bellocq" userId="988e9666f5f69870" providerId="LiveId" clId="{DEDD2861-858C-41C9-A38C-10F35BF17177}" dt="2025-09-06T09:43:32.829" v="1860" actId="2696"/>
        <pc:sldMkLst>
          <pc:docMk/>
          <pc:sldMk cId="3976568683" sldId="310"/>
        </pc:sldMkLst>
      </pc:sldChg>
      <pc:sldChg chg="addSp modSp new mod">
        <pc:chgData name="yvonne bellocq" userId="988e9666f5f69870" providerId="LiveId" clId="{DEDD2861-858C-41C9-A38C-10F35BF17177}" dt="2025-09-11T07:40:46.807" v="2764" actId="20577"/>
        <pc:sldMkLst>
          <pc:docMk/>
          <pc:sldMk cId="1429724449" sldId="311"/>
        </pc:sldMkLst>
        <pc:spChg chg="mod">
          <ac:chgData name="yvonne bellocq" userId="988e9666f5f69870" providerId="LiveId" clId="{DEDD2861-858C-41C9-A38C-10F35BF17177}" dt="2025-09-07T15:35:03.679" v="2571" actId="20577"/>
          <ac:spMkLst>
            <pc:docMk/>
            <pc:sldMk cId="1429724449" sldId="311"/>
            <ac:spMk id="2" creationId="{CA497954-96DC-F642-A556-78236FB14F24}"/>
          </ac:spMkLst>
        </pc:spChg>
        <pc:spChg chg="mod">
          <ac:chgData name="yvonne bellocq" userId="988e9666f5f69870" providerId="LiveId" clId="{DEDD2861-858C-41C9-A38C-10F35BF17177}" dt="2025-09-11T07:40:46.807" v="2764" actId="20577"/>
          <ac:spMkLst>
            <pc:docMk/>
            <pc:sldMk cId="1429724449" sldId="311"/>
            <ac:spMk id="3" creationId="{130466D6-6F81-EE09-9D67-3C8D055C1B80}"/>
          </ac:spMkLst>
        </pc:spChg>
        <pc:spChg chg="add mod">
          <ac:chgData name="yvonne bellocq" userId="988e9666f5f69870" providerId="LiveId" clId="{DEDD2861-858C-41C9-A38C-10F35BF17177}" dt="2025-09-07T14:59:48.700" v="2430" actId="1076"/>
          <ac:spMkLst>
            <pc:docMk/>
            <pc:sldMk cId="1429724449" sldId="311"/>
            <ac:spMk id="4" creationId="{FC31A0BF-6B3B-00B1-3290-FADB518352D8}"/>
          </ac:spMkLst>
        </pc:spChg>
      </pc:sldChg>
      <pc:sldChg chg="new del">
        <pc:chgData name="yvonne bellocq" userId="988e9666f5f69870" providerId="LiveId" clId="{DEDD2861-858C-41C9-A38C-10F35BF17177}" dt="2025-09-06T09:03:36.708" v="1134" actId="2696"/>
        <pc:sldMkLst>
          <pc:docMk/>
          <pc:sldMk cId="4067860847" sldId="312"/>
        </pc:sldMkLst>
      </pc:sldChg>
      <pc:sldChg chg="addSp modSp new mod ord">
        <pc:chgData name="yvonne bellocq" userId="988e9666f5f69870" providerId="LiveId" clId="{DEDD2861-858C-41C9-A38C-10F35BF17177}" dt="2025-09-07T15:35:44.259" v="2575" actId="207"/>
        <pc:sldMkLst>
          <pc:docMk/>
          <pc:sldMk cId="3541733623" sldId="313"/>
        </pc:sldMkLst>
        <pc:spChg chg="mod">
          <ac:chgData name="yvonne bellocq" userId="988e9666f5f69870" providerId="LiveId" clId="{DEDD2861-858C-41C9-A38C-10F35BF17177}" dt="2025-09-07T15:35:23.885" v="2574" actId="1076"/>
          <ac:spMkLst>
            <pc:docMk/>
            <pc:sldMk cId="3541733623" sldId="313"/>
            <ac:spMk id="2" creationId="{EE2106CD-67B7-A0B0-3EC9-30934AF82404}"/>
          </ac:spMkLst>
        </pc:spChg>
        <pc:spChg chg="mod">
          <ac:chgData name="yvonne bellocq" userId="988e9666f5f69870" providerId="LiveId" clId="{DEDD2861-858C-41C9-A38C-10F35BF17177}" dt="2025-09-07T15:35:44.259" v="2575" actId="207"/>
          <ac:spMkLst>
            <pc:docMk/>
            <pc:sldMk cId="3541733623" sldId="313"/>
            <ac:spMk id="3" creationId="{A30752AF-8A6C-457B-9776-6F2740D2D867}"/>
          </ac:spMkLst>
        </pc:spChg>
        <pc:spChg chg="add mod">
          <ac:chgData name="yvonne bellocq" userId="988e9666f5f69870" providerId="LiveId" clId="{DEDD2861-858C-41C9-A38C-10F35BF17177}" dt="2025-09-07T15:00:29.269" v="2435" actId="1076"/>
          <ac:spMkLst>
            <pc:docMk/>
            <pc:sldMk cId="3541733623" sldId="313"/>
            <ac:spMk id="4" creationId="{ADF5A923-0068-4CCF-F111-F7470D9CD5EF}"/>
          </ac:spMkLst>
        </pc:spChg>
      </pc:sldChg>
      <pc:sldChg chg="addSp delSp modSp new del mod">
        <pc:chgData name="yvonne bellocq" userId="988e9666f5f69870" providerId="LiveId" clId="{DEDD2861-858C-41C9-A38C-10F35BF17177}" dt="2025-09-06T09:41:17.836" v="1842" actId="2696"/>
        <pc:sldMkLst>
          <pc:docMk/>
          <pc:sldMk cId="1734281553" sldId="314"/>
        </pc:sldMkLst>
      </pc:sldChg>
      <pc:sldChg chg="modSp new del">
        <pc:chgData name="yvonne bellocq" userId="988e9666f5f69870" providerId="LiveId" clId="{DEDD2861-858C-41C9-A38C-10F35BF17177}" dt="2025-09-06T09:40:29.573" v="1839" actId="2696"/>
        <pc:sldMkLst>
          <pc:docMk/>
          <pc:sldMk cId="3615480300" sldId="315"/>
        </pc:sldMkLst>
      </pc:sldChg>
      <pc:sldChg chg="addSp modSp add mod">
        <pc:chgData name="yvonne bellocq" userId="988e9666f5f69870" providerId="LiveId" clId="{DEDD2861-858C-41C9-A38C-10F35BF17177}" dt="2025-09-07T15:32:30.970" v="2556" actId="20577"/>
        <pc:sldMkLst>
          <pc:docMk/>
          <pc:sldMk cId="631000702" sldId="316"/>
        </pc:sldMkLst>
        <pc:spChg chg="mod">
          <ac:chgData name="yvonne bellocq" userId="988e9666f5f69870" providerId="LiveId" clId="{DEDD2861-858C-41C9-A38C-10F35BF17177}" dt="2025-09-07T15:28:42.228" v="2545" actId="1076"/>
          <ac:spMkLst>
            <pc:docMk/>
            <pc:sldMk cId="631000702" sldId="316"/>
            <ac:spMk id="2" creationId="{93D70D7D-1860-5CBC-5E1A-4162D6E6487E}"/>
          </ac:spMkLst>
        </pc:spChg>
        <pc:spChg chg="mod">
          <ac:chgData name="yvonne bellocq" userId="988e9666f5f69870" providerId="LiveId" clId="{DEDD2861-858C-41C9-A38C-10F35BF17177}" dt="2025-09-06T09:41:09.682" v="1841" actId="255"/>
          <ac:spMkLst>
            <pc:docMk/>
            <pc:sldMk cId="631000702" sldId="316"/>
            <ac:spMk id="3" creationId="{0E314305-4C13-2C7E-F42A-B9B255CC24CB}"/>
          </ac:spMkLst>
        </pc:spChg>
        <pc:spChg chg="mod">
          <ac:chgData name="yvonne bellocq" userId="988e9666f5f69870" providerId="LiveId" clId="{DEDD2861-858C-41C9-A38C-10F35BF17177}" dt="2025-09-07T15:29:20.290" v="2551" actId="14100"/>
          <ac:spMkLst>
            <pc:docMk/>
            <pc:sldMk cId="631000702" sldId="316"/>
            <ac:spMk id="4" creationId="{F3E4C182-422A-63D0-5F2C-35E063CFF27C}"/>
          </ac:spMkLst>
        </pc:spChg>
        <pc:spChg chg="mod">
          <ac:chgData name="yvonne bellocq" userId="988e9666f5f69870" providerId="LiveId" clId="{DEDD2861-858C-41C9-A38C-10F35BF17177}" dt="2025-09-07T15:28:52.237" v="2547" actId="1076"/>
          <ac:spMkLst>
            <pc:docMk/>
            <pc:sldMk cId="631000702" sldId="316"/>
            <ac:spMk id="5" creationId="{A0FAFF7E-6E44-BE82-B7D5-2DF28BAD510E}"/>
          </ac:spMkLst>
        </pc:spChg>
        <pc:spChg chg="add mod">
          <ac:chgData name="yvonne bellocq" userId="988e9666f5f69870" providerId="LiveId" clId="{DEDD2861-858C-41C9-A38C-10F35BF17177}" dt="2025-09-07T14:58:26.978" v="2416" actId="1076"/>
          <ac:spMkLst>
            <pc:docMk/>
            <pc:sldMk cId="631000702" sldId="316"/>
            <ac:spMk id="6" creationId="{D7423CEE-8C4F-2A59-D80D-868D005184FE}"/>
          </ac:spMkLst>
        </pc:spChg>
        <pc:spChg chg="mod">
          <ac:chgData name="yvonne bellocq" userId="988e9666f5f69870" providerId="LiveId" clId="{DEDD2861-858C-41C9-A38C-10F35BF17177}" dt="2025-09-07T15:32:30.970" v="2556" actId="20577"/>
          <ac:spMkLst>
            <pc:docMk/>
            <pc:sldMk cId="631000702" sldId="316"/>
            <ac:spMk id="10" creationId="{2A9B5BF4-C41A-E12B-8703-17292E1C8138}"/>
          </ac:spMkLst>
        </pc:spChg>
        <pc:spChg chg="mod">
          <ac:chgData name="yvonne bellocq" userId="988e9666f5f69870" providerId="LiveId" clId="{DEDD2861-858C-41C9-A38C-10F35BF17177}" dt="2025-09-07T15:30:12.708" v="2553" actId="1076"/>
          <ac:spMkLst>
            <pc:docMk/>
            <pc:sldMk cId="631000702" sldId="316"/>
            <ac:spMk id="11" creationId="{E493A329-92B0-1940-5447-5098173FD3A1}"/>
          </ac:spMkLst>
        </pc:spChg>
      </pc:sldChg>
    </pc:docChg>
  </pc:docChgLst>
  <pc:docChgLst>
    <pc:chgData name="yvonne bellocq" userId="988e9666f5f69870" providerId="LiveId" clId="{56C56ED4-5ADD-4FC7-83D8-39F8074C4ED3}"/>
    <pc:docChg chg="custSel delSld modSld">
      <pc:chgData name="yvonne bellocq" userId="988e9666f5f69870" providerId="LiveId" clId="{56C56ED4-5ADD-4FC7-83D8-39F8074C4ED3}" dt="2025-06-02T13:09:25.239" v="100" actId="27636"/>
      <pc:docMkLst>
        <pc:docMk/>
      </pc:docMkLst>
      <pc:sldChg chg="modSp mod modAnim">
        <pc:chgData name="yvonne bellocq" userId="988e9666f5f69870" providerId="LiveId" clId="{56C56ED4-5ADD-4FC7-83D8-39F8074C4ED3}" dt="2025-06-02T13:09:25.239" v="100" actId="27636"/>
        <pc:sldMkLst>
          <pc:docMk/>
          <pc:sldMk cId="0" sldId="259"/>
        </pc:sldMkLst>
      </pc:sldChg>
      <pc:sldChg chg="del">
        <pc:chgData name="yvonne bellocq" userId="988e9666f5f69870" providerId="LiveId" clId="{56C56ED4-5ADD-4FC7-83D8-39F8074C4ED3}" dt="2025-04-17T16:42:06.368" v="0" actId="2696"/>
        <pc:sldMkLst>
          <pc:docMk/>
          <pc:sldMk cId="0" sldId="270"/>
        </pc:sldMkLst>
      </pc:sldChg>
      <pc:sldChg chg="del">
        <pc:chgData name="yvonne bellocq" userId="988e9666f5f69870" providerId="LiveId" clId="{56C56ED4-5ADD-4FC7-83D8-39F8074C4ED3}" dt="2025-04-17T16:42:09.581" v="1" actId="2696"/>
        <pc:sldMkLst>
          <pc:docMk/>
          <pc:sldMk cId="3083680065" sldId="273"/>
        </pc:sldMkLst>
      </pc:sldChg>
      <pc:sldChg chg="del">
        <pc:chgData name="yvonne bellocq" userId="988e9666f5f69870" providerId="LiveId" clId="{56C56ED4-5ADD-4FC7-83D8-39F8074C4ED3}" dt="2025-04-17T16:42:12.702" v="2" actId="2696"/>
        <pc:sldMkLst>
          <pc:docMk/>
          <pc:sldMk cId="2777423045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FF593-D1FF-4A07-AAA4-67103D9B5BD2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77E9C-C022-4778-BB5D-6E05258B7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9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77E9C-C022-4778-BB5D-6E05258B7F0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560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5814571-507F-44FD-94A4-83AC18F8C9DD}" type="slidenum">
              <a:rPr lang="fr-FR" altLang="fr-FR">
                <a:ea typeface="MS PGothic" pitchFamily="34" charset="-128"/>
              </a:rPr>
              <a:pPr/>
              <a:t>16</a:t>
            </a:fld>
            <a:endParaRPr lang="fr-FR" altLang="fr-FR">
              <a:ea typeface="MS PGothic" pitchFamily="34" charset="-128"/>
            </a:endParaRPr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3900488" y="9502775"/>
            <a:ext cx="2978150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959" tIns="49379" rIns="94959" bIns="49379" anchor="b"/>
          <a:lstStyle/>
          <a:p>
            <a:pPr marL="215900" indent="-209550" algn="r" eaLnBrk="1" hangingPunct="1">
              <a:buSzPct val="4500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fld id="{735D1936-8441-4F07-B37C-D61087FC5487}" type="slidenum">
              <a:rPr lang="fr-FR" altLang="fr-FR" sz="1200">
                <a:solidFill>
                  <a:srgbClr val="000000"/>
                </a:solidFill>
              </a:rPr>
              <a:pPr marL="215900" indent="-209550" algn="r" eaLnBrk="1" hangingPunct="1">
                <a:buSzPct val="45000"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</a:pPr>
              <a:t>16</a:t>
            </a:fld>
            <a:endParaRPr lang="fr-FR" altLang="fr-FR" sz="1200">
              <a:solidFill>
                <a:srgbClr val="000000"/>
              </a:solidFill>
            </a:endParaRPr>
          </a:p>
        </p:txBody>
      </p:sp>
      <p:sp>
        <p:nvSpPr>
          <p:cNvPr id="44036" name="Text Box 2"/>
          <p:cNvSpPr txBox="1">
            <a:spLocks noChangeArrowheads="1"/>
          </p:cNvSpPr>
          <p:nvPr/>
        </p:nvSpPr>
        <p:spPr bwMode="auto">
          <a:xfrm>
            <a:off x="3900488" y="9502775"/>
            <a:ext cx="2981325" cy="50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4959" tIns="49379" rIns="94959" bIns="49379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39DC36D-CC28-45F4-A29B-5213E5DC7882}" type="slidenum">
              <a:rPr lang="fr-FR" alt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fr-FR" altLang="fr-FR" sz="1200">
              <a:solidFill>
                <a:srgbClr val="F8F8F8"/>
              </a:solidFill>
            </a:endParaRPr>
          </a:p>
        </p:txBody>
      </p:sp>
      <p:sp>
        <p:nvSpPr>
          <p:cNvPr id="4403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50888"/>
            <a:ext cx="4997450" cy="3749675"/>
          </a:xfrm>
          <a:solidFill>
            <a:srgbClr val="FFFFFF"/>
          </a:solidFill>
          <a:ln/>
        </p:spPr>
      </p:sp>
      <p:sp>
        <p:nvSpPr>
          <p:cNvPr id="4403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7575" y="4751388"/>
            <a:ext cx="5046663" cy="4500562"/>
          </a:xfrm>
          <a:noFill/>
        </p:spPr>
        <p:txBody>
          <a:bodyPr wrap="none"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D41D31C-CF1A-4C99-895C-BF30CD5529F1}" type="slidenum">
              <a:rPr lang="fr-FR" altLang="fr-FR">
                <a:ea typeface="MS PGothic" pitchFamily="34" charset="-128"/>
              </a:rPr>
              <a:pPr/>
              <a:t>18</a:t>
            </a:fld>
            <a:endParaRPr lang="fr-FR" altLang="fr-FR">
              <a:ea typeface="MS PGothic" pitchFamily="34" charset="-128"/>
            </a:endParaRPr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3900488" y="9502775"/>
            <a:ext cx="2978150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959" tIns="49379" rIns="94959" bIns="49379" anchor="b"/>
          <a:lstStyle/>
          <a:p>
            <a:pPr marL="215900" indent="-209550" algn="r" eaLnBrk="1" hangingPunct="1">
              <a:buSzPct val="4500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fld id="{C91933A7-AF3F-4A1D-A33C-4825581808A1}" type="slidenum">
              <a:rPr lang="fr-FR" altLang="fr-FR" sz="1200">
                <a:solidFill>
                  <a:srgbClr val="000000"/>
                </a:solidFill>
              </a:rPr>
              <a:pPr marL="215900" indent="-209550" algn="r" eaLnBrk="1" hangingPunct="1">
                <a:buSzPct val="45000"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</a:pPr>
              <a:t>18</a:t>
            </a:fld>
            <a:endParaRPr lang="fr-FR" altLang="fr-FR" sz="1200">
              <a:solidFill>
                <a:srgbClr val="000000"/>
              </a:solidFill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3900488" y="9502775"/>
            <a:ext cx="2981325" cy="50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4959" tIns="49379" rIns="94959" bIns="49379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96B5119-E3CD-4567-B7D6-85D47C0EF7C2}" type="slidenum">
              <a:rPr lang="fr-FR" alt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fr-FR" altLang="fr-FR" sz="1200">
              <a:solidFill>
                <a:srgbClr val="F8F8F8"/>
              </a:solidFill>
            </a:endParaRPr>
          </a:p>
        </p:txBody>
      </p:sp>
      <p:sp>
        <p:nvSpPr>
          <p:cNvPr id="481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50888"/>
            <a:ext cx="4997450" cy="3749675"/>
          </a:xfrm>
          <a:solidFill>
            <a:srgbClr val="FFFFFF"/>
          </a:solidFill>
          <a:ln/>
        </p:spPr>
      </p:sp>
      <p:sp>
        <p:nvSpPr>
          <p:cNvPr id="4813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7575" y="4751388"/>
            <a:ext cx="5046663" cy="4500562"/>
          </a:xfrm>
          <a:noFill/>
        </p:spPr>
        <p:txBody>
          <a:bodyPr wrap="none"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323964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02208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23964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602208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subTitle"/>
          </p:nvPr>
        </p:nvSpPr>
        <p:spPr>
          <a:xfrm>
            <a:off x="457200" y="704520"/>
            <a:ext cx="8229600" cy="5299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323964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02208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45720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8" name="PlaceHolder 6"/>
          <p:cNvSpPr>
            <a:spLocks noGrp="1"/>
          </p:cNvSpPr>
          <p:nvPr>
            <p:ph type="body"/>
          </p:nvPr>
        </p:nvSpPr>
        <p:spPr>
          <a:xfrm>
            <a:off x="323964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9" name="PlaceHolder 7"/>
          <p:cNvSpPr>
            <a:spLocks noGrp="1"/>
          </p:cNvSpPr>
          <p:nvPr>
            <p:ph type="body"/>
          </p:nvPr>
        </p:nvSpPr>
        <p:spPr>
          <a:xfrm>
            <a:off x="602208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457200" y="704520"/>
            <a:ext cx="8229600" cy="5299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323964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602208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45720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 type="body"/>
          </p:nvPr>
        </p:nvSpPr>
        <p:spPr>
          <a:xfrm>
            <a:off x="323964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9" name="PlaceHolder 7"/>
          <p:cNvSpPr>
            <a:spLocks noGrp="1"/>
          </p:cNvSpPr>
          <p:nvPr>
            <p:ph type="body"/>
          </p:nvPr>
        </p:nvSpPr>
        <p:spPr>
          <a:xfrm>
            <a:off x="602208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subTitle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subTitle"/>
          </p:nvPr>
        </p:nvSpPr>
        <p:spPr>
          <a:xfrm>
            <a:off x="457200" y="704520"/>
            <a:ext cx="8229600" cy="5299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323964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6022080" y="19346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2" name="PlaceHolder 5"/>
          <p:cNvSpPr>
            <a:spLocks noGrp="1"/>
          </p:cNvSpPr>
          <p:nvPr>
            <p:ph type="body"/>
          </p:nvPr>
        </p:nvSpPr>
        <p:spPr>
          <a:xfrm>
            <a:off x="45720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3" name="PlaceHolder 6"/>
          <p:cNvSpPr>
            <a:spLocks noGrp="1"/>
          </p:cNvSpPr>
          <p:nvPr>
            <p:ph type="body"/>
          </p:nvPr>
        </p:nvSpPr>
        <p:spPr>
          <a:xfrm>
            <a:off x="323964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4" name="PlaceHolder 7"/>
          <p:cNvSpPr>
            <a:spLocks noGrp="1"/>
          </p:cNvSpPr>
          <p:nvPr>
            <p:ph type="body"/>
          </p:nvPr>
        </p:nvSpPr>
        <p:spPr>
          <a:xfrm>
            <a:off x="6022080" y="4227840"/>
            <a:ext cx="264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704520"/>
            <a:ext cx="8229600" cy="5299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endParaRPr lang="fr-FR" sz="5000" b="0" strike="noStrike" spc="-1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fr-FR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6"/>
          <p:cNvSpPr/>
          <p:nvPr/>
        </p:nvSpPr>
        <p:spPr>
          <a:xfrm>
            <a:off x="-9360" y="-7920"/>
            <a:ext cx="9162720" cy="104148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98"/>
                </a:srgbClr>
              </a:gs>
              <a:gs pos="100000">
                <a:srgbClr val="00EBF8">
                  <a:alpha val="55294"/>
                </a:srgbClr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" name="Forme libre 7"/>
          <p:cNvSpPr/>
          <p:nvPr/>
        </p:nvSpPr>
        <p:spPr>
          <a:xfrm>
            <a:off x="4381560" y="-7920"/>
            <a:ext cx="4762440" cy="63828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45098"/>
                </a:srgbClr>
              </a:gs>
              <a:gs pos="100000">
                <a:srgbClr val="009BE5">
                  <a:alpha val="30196"/>
                </a:srgbClr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r>
              <a:rPr lang="fr-FR" sz="5000" b="0" strike="noStrike" spc="-1">
                <a:solidFill>
                  <a:srgbClr val="04617B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600" b="0" strike="noStrike" spc="-1">
                <a:solidFill>
                  <a:srgbClr val="000000"/>
                </a:solidFill>
                <a:latin typeface="Constantia"/>
              </a:rPr>
              <a:t>Cliquez pour éditer le format du plan de texte</a:t>
            </a:r>
          </a:p>
          <a:p>
            <a:pPr marL="639720" lvl="1" indent="-246240">
              <a:spcBef>
                <a:spcPts val="598"/>
              </a:spcBef>
              <a:buClr>
                <a:srgbClr val="0F6FC6"/>
              </a:buClr>
              <a:buSzPct val="8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400" b="0" strike="noStrike" spc="-1">
                <a:solidFill>
                  <a:srgbClr val="000000"/>
                </a:solidFill>
                <a:latin typeface="Constantia"/>
              </a:rPr>
              <a:t>Second niveau de plan</a:t>
            </a:r>
          </a:p>
          <a:p>
            <a:pPr marL="914400" lvl="2" indent="-246240">
              <a:spcBef>
                <a:spcPts val="524"/>
              </a:spcBef>
              <a:buClr>
                <a:srgbClr val="009DD9"/>
              </a:buClr>
              <a:buSzPct val="70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100" b="0" strike="noStrike" spc="-1">
                <a:solidFill>
                  <a:srgbClr val="000000"/>
                </a:solidFill>
                <a:latin typeface="Constantia"/>
              </a:rPr>
              <a:t>Troisième niveau de plan</a:t>
            </a:r>
          </a:p>
          <a:p>
            <a:pPr marL="1187280" lvl="3" indent="-209520">
              <a:spcBef>
                <a:spcPts val="499"/>
              </a:spcBef>
              <a:buClr>
                <a:srgbClr val="0BD0D9"/>
              </a:buClr>
              <a:buSzPct val="65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onstantia"/>
              </a:rPr>
              <a:t>Quatrième niveau de plan</a:t>
            </a:r>
          </a:p>
          <a:p>
            <a:pPr marL="1461960" lvl="4" indent="-209520">
              <a:spcBef>
                <a:spcPts val="499"/>
              </a:spcBef>
              <a:buClr>
                <a:srgbClr val="10CF9B"/>
              </a:buClr>
              <a:buSzPct val="65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onstantia"/>
              </a:rPr>
              <a:t>Cinquième niveau de plan</a:t>
            </a:r>
          </a:p>
          <a:p>
            <a:pPr marL="1461960" lvl="5" indent="-209520">
              <a:spcBef>
                <a:spcPts val="499"/>
              </a:spcBef>
              <a:buClr>
                <a:srgbClr val="000000"/>
              </a:buClr>
              <a:buSzPct val="6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onstantia"/>
              </a:rPr>
              <a:t>Sixième niveau de plan</a:t>
            </a:r>
          </a:p>
          <a:p>
            <a:pPr marL="1461960" lvl="6" indent="-209520">
              <a:spcBef>
                <a:spcPts val="499"/>
              </a:spcBef>
              <a:buClr>
                <a:srgbClr val="000000"/>
              </a:buClr>
              <a:buSzPct val="6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onstantia"/>
              </a:rPr>
              <a:t>Septième niveau de plan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045C75"/>
                </a:solidFill>
                <a:latin typeface="Constantia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304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/>
          </p:nvPr>
        </p:nvSpPr>
        <p:spPr>
          <a:xfrm>
            <a:off x="7924320" y="6356520"/>
            <a:ext cx="76212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24D7C6-F7C1-4658-8819-16C9EA076FA0}" type="slidenum">
              <a:rPr lang="fr-FR" sz="1200" b="0" strike="noStrike" spc="-1">
                <a:solidFill>
                  <a:srgbClr val="045C75"/>
                </a:solidFill>
                <a:latin typeface="Constantia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‹N°›</a:t>
            </a:fld>
            <a:endParaRPr lang="fr-FR" sz="1200" b="0" strike="noStrike" spc="-1">
              <a:solidFill>
                <a:srgbClr val="000000"/>
              </a:solidFill>
              <a:latin typeface="Constantia"/>
            </a:endParaRPr>
          </a:p>
        </p:txBody>
      </p:sp>
      <p:grpSp>
        <p:nvGrpSpPr>
          <p:cNvPr id="7" name="Groupe 1"/>
          <p:cNvGrpSpPr/>
          <p:nvPr/>
        </p:nvGrpSpPr>
        <p:grpSpPr>
          <a:xfrm>
            <a:off x="-19080" y="203040"/>
            <a:ext cx="9181080" cy="648000"/>
            <a:chOff x="-19080" y="203040"/>
            <a:chExt cx="9181080" cy="648000"/>
          </a:xfrm>
        </p:grpSpPr>
        <p:grpSp>
          <p:nvGrpSpPr>
            <p:cNvPr id="8" name="Forme libre 11"/>
            <p:cNvGrpSpPr/>
            <p:nvPr/>
          </p:nvGrpSpPr>
          <p:grpSpPr>
            <a:xfrm>
              <a:off x="-19080" y="203040"/>
              <a:ext cx="9162720" cy="648000"/>
              <a:chOff x="-19080" y="203040"/>
              <a:chExt cx="9162720" cy="648000"/>
            </a:xfrm>
          </p:grpSpPr>
          <p:pic>
            <p:nvPicPr>
              <p:cNvPr id="9" name="Forme libre 11"/>
              <p:cNvPicPr/>
              <p:nvPr/>
            </p:nvPicPr>
            <p:blipFill>
              <a:blip r:embed="rId15"/>
              <a:stretch/>
            </p:blipFill>
            <p:spPr>
              <a:xfrm>
                <a:off x="3960" y="203040"/>
                <a:ext cx="9139680" cy="6480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" name="Forme libre 9"/>
              <p:cNvSpPr/>
              <p:nvPr/>
            </p:nvSpPr>
            <p:spPr>
              <a:xfrm rot="21435600">
                <a:off x="-18720" y="478440"/>
                <a:ext cx="360" cy="36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1" name="Forme libre 12"/>
            <p:cNvGrpSpPr/>
            <p:nvPr/>
          </p:nvGrpSpPr>
          <p:grpSpPr>
            <a:xfrm>
              <a:off x="-19080" y="248040"/>
              <a:ext cx="9181080" cy="565200"/>
              <a:chOff x="-19080" y="248040"/>
              <a:chExt cx="9181080" cy="565200"/>
            </a:xfrm>
          </p:grpSpPr>
          <p:pic>
            <p:nvPicPr>
              <p:cNvPr id="12" name="Forme libre 12"/>
              <p:cNvPicPr/>
              <p:nvPr/>
            </p:nvPicPr>
            <p:blipFill>
              <a:blip r:embed="rId16"/>
              <a:stretch/>
            </p:blipFill>
            <p:spPr>
              <a:xfrm>
                <a:off x="-3240" y="248040"/>
                <a:ext cx="9165240" cy="565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3" name="Forme libre 12"/>
              <p:cNvSpPr/>
              <p:nvPr/>
            </p:nvSpPr>
            <p:spPr>
              <a:xfrm rot="21435600">
                <a:off x="-18720" y="523800"/>
                <a:ext cx="360" cy="36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rme libre 6"/>
          <p:cNvSpPr/>
          <p:nvPr/>
        </p:nvSpPr>
        <p:spPr>
          <a:xfrm>
            <a:off x="-9360" y="-7920"/>
            <a:ext cx="9162720" cy="104148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98"/>
                </a:srgbClr>
              </a:gs>
              <a:gs pos="100000">
                <a:srgbClr val="00EBF8">
                  <a:alpha val="55294"/>
                </a:srgbClr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Forme libre 7"/>
          <p:cNvSpPr/>
          <p:nvPr/>
        </p:nvSpPr>
        <p:spPr>
          <a:xfrm>
            <a:off x="4381560" y="-7920"/>
            <a:ext cx="4762440" cy="63828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45098"/>
                </a:srgbClr>
              </a:gs>
              <a:gs pos="100000">
                <a:srgbClr val="009BE5">
                  <a:alpha val="30196"/>
                </a:srgbClr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52" name="Groupe 1"/>
          <p:cNvGrpSpPr/>
          <p:nvPr/>
        </p:nvGrpSpPr>
        <p:grpSpPr>
          <a:xfrm>
            <a:off x="-19080" y="203040"/>
            <a:ext cx="9181080" cy="648000"/>
            <a:chOff x="-19080" y="203040"/>
            <a:chExt cx="9181080" cy="648000"/>
          </a:xfrm>
        </p:grpSpPr>
        <p:grpSp>
          <p:nvGrpSpPr>
            <p:cNvPr id="53" name="Forme libre 11"/>
            <p:cNvGrpSpPr/>
            <p:nvPr/>
          </p:nvGrpSpPr>
          <p:grpSpPr>
            <a:xfrm>
              <a:off x="-19080" y="203040"/>
              <a:ext cx="9162720" cy="648000"/>
              <a:chOff x="-19080" y="203040"/>
              <a:chExt cx="9162720" cy="648000"/>
            </a:xfrm>
          </p:grpSpPr>
          <p:pic>
            <p:nvPicPr>
              <p:cNvPr id="54" name="Forme libre 11"/>
              <p:cNvPicPr/>
              <p:nvPr/>
            </p:nvPicPr>
            <p:blipFill>
              <a:blip r:embed="rId15"/>
              <a:stretch/>
            </p:blipFill>
            <p:spPr>
              <a:xfrm>
                <a:off x="3960" y="203040"/>
                <a:ext cx="9139680" cy="6480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5" name="Forme libre 54"/>
              <p:cNvSpPr/>
              <p:nvPr/>
            </p:nvSpPr>
            <p:spPr>
              <a:xfrm rot="21435600">
                <a:off x="-18720" y="478440"/>
                <a:ext cx="360" cy="36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56" name="Forme libre 12"/>
            <p:cNvGrpSpPr/>
            <p:nvPr/>
          </p:nvGrpSpPr>
          <p:grpSpPr>
            <a:xfrm>
              <a:off x="-19080" y="248040"/>
              <a:ext cx="9181080" cy="565200"/>
              <a:chOff x="-19080" y="248040"/>
              <a:chExt cx="9181080" cy="565200"/>
            </a:xfrm>
          </p:grpSpPr>
          <p:pic>
            <p:nvPicPr>
              <p:cNvPr id="57" name="Forme libre 12"/>
              <p:cNvPicPr/>
              <p:nvPr/>
            </p:nvPicPr>
            <p:blipFill>
              <a:blip r:embed="rId16"/>
              <a:stretch/>
            </p:blipFill>
            <p:spPr>
              <a:xfrm>
                <a:off x="-3240" y="248040"/>
                <a:ext cx="9165240" cy="565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8" name="Forme libre 57"/>
              <p:cNvSpPr/>
              <p:nvPr/>
            </p:nvSpPr>
            <p:spPr>
              <a:xfrm rot="21435600">
                <a:off x="-18720" y="523800"/>
                <a:ext cx="360" cy="36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r>
              <a:rPr lang="fr-FR" sz="5000" b="0" strike="noStrike" spc="-1">
                <a:solidFill>
                  <a:srgbClr val="DBF5F9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600" b="0" strike="noStrike" spc="-1">
                <a:solidFill>
                  <a:srgbClr val="FFFFFF"/>
                </a:solidFill>
                <a:latin typeface="Constantia"/>
              </a:rPr>
              <a:t>Cliquez pour éditer le format du plan de texte</a:t>
            </a:r>
          </a:p>
          <a:p>
            <a:pPr marL="639720" lvl="1" indent="-246240">
              <a:spcBef>
                <a:spcPts val="598"/>
              </a:spcBef>
              <a:buClr>
                <a:srgbClr val="0F6FC6"/>
              </a:buClr>
              <a:buSzPct val="8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Constantia"/>
              </a:rPr>
              <a:t>Second niveau de plan</a:t>
            </a:r>
          </a:p>
          <a:p>
            <a:pPr marL="914400" lvl="2" indent="-246240">
              <a:spcBef>
                <a:spcPts val="524"/>
              </a:spcBef>
              <a:buClr>
                <a:srgbClr val="009DD9"/>
              </a:buClr>
              <a:buSzPct val="70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100" b="0" strike="noStrike" spc="-1">
                <a:solidFill>
                  <a:srgbClr val="FFFFFF"/>
                </a:solidFill>
                <a:latin typeface="Constantia"/>
              </a:rPr>
              <a:t>Troisième niveau de plan</a:t>
            </a:r>
          </a:p>
          <a:p>
            <a:pPr marL="1187280" lvl="3" indent="-209520">
              <a:spcBef>
                <a:spcPts val="499"/>
              </a:spcBef>
              <a:buClr>
                <a:srgbClr val="0BD0D9"/>
              </a:buClr>
              <a:buSzPct val="65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FFFFFF"/>
                </a:solidFill>
                <a:latin typeface="Constantia"/>
              </a:rPr>
              <a:t>Quatrième niveau de plan</a:t>
            </a:r>
          </a:p>
          <a:p>
            <a:pPr marL="1461960" lvl="4" indent="-209520">
              <a:spcBef>
                <a:spcPts val="499"/>
              </a:spcBef>
              <a:buClr>
                <a:srgbClr val="10CF9B"/>
              </a:buClr>
              <a:buSzPct val="65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FFFFFF"/>
                </a:solidFill>
                <a:latin typeface="Constantia"/>
              </a:rPr>
              <a:t>Cinquième niveau de plan</a:t>
            </a:r>
          </a:p>
          <a:p>
            <a:pPr marL="1461960" lvl="5" indent="-209520">
              <a:spcBef>
                <a:spcPts val="499"/>
              </a:spcBef>
              <a:buClr>
                <a:srgbClr val="FFFFFF"/>
              </a:buClr>
              <a:buSzPct val="6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FFFFFF"/>
                </a:solidFill>
                <a:latin typeface="Constantia"/>
              </a:rPr>
              <a:t>Sixième niveau de plan</a:t>
            </a:r>
          </a:p>
          <a:p>
            <a:pPr marL="1461960" lvl="6" indent="-209520">
              <a:spcBef>
                <a:spcPts val="499"/>
              </a:spcBef>
              <a:buClr>
                <a:srgbClr val="FFFFFF"/>
              </a:buClr>
              <a:buSzPct val="6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FFFFFF"/>
                </a:solidFill>
                <a:latin typeface="Constantia"/>
              </a:rPr>
              <a:t>Septième niveau de plan</a:t>
            </a:r>
          </a:p>
        </p:txBody>
      </p:sp>
      <p:sp>
        <p:nvSpPr>
          <p:cNvPr id="61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D1EAEE"/>
                </a:solidFill>
                <a:latin typeface="Constantia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304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sldNum"/>
          </p:nvPr>
        </p:nvSpPr>
        <p:spPr>
          <a:xfrm>
            <a:off x="7924320" y="6356520"/>
            <a:ext cx="76212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B341997-3399-4B4A-9AF7-422382A98B1D}" type="slidenum">
              <a:rPr lang="fr-FR" sz="1200" b="0" strike="noStrike" spc="-1">
                <a:solidFill>
                  <a:srgbClr val="D1EAEE"/>
                </a:solidFill>
                <a:latin typeface="Constantia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‹N°›</a:t>
            </a:fld>
            <a:endParaRPr lang="fr-FR" sz="12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orme libre 6"/>
          <p:cNvSpPr/>
          <p:nvPr/>
        </p:nvSpPr>
        <p:spPr>
          <a:xfrm>
            <a:off x="-9360" y="-7920"/>
            <a:ext cx="9162720" cy="104148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98"/>
                </a:srgbClr>
              </a:gs>
              <a:gs pos="100000">
                <a:srgbClr val="00EBF8">
                  <a:alpha val="55294"/>
                </a:srgbClr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Forme libre 7"/>
          <p:cNvSpPr/>
          <p:nvPr/>
        </p:nvSpPr>
        <p:spPr>
          <a:xfrm>
            <a:off x="4381560" y="-7920"/>
            <a:ext cx="4762440" cy="63828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45098"/>
                </a:srgbClr>
              </a:gs>
              <a:gs pos="100000">
                <a:srgbClr val="009BE5">
                  <a:alpha val="30196"/>
                </a:srgbClr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02" name="Groupe 1"/>
          <p:cNvGrpSpPr/>
          <p:nvPr/>
        </p:nvGrpSpPr>
        <p:grpSpPr>
          <a:xfrm>
            <a:off x="-19080" y="203040"/>
            <a:ext cx="9181080" cy="648000"/>
            <a:chOff x="-19080" y="203040"/>
            <a:chExt cx="9181080" cy="648000"/>
          </a:xfrm>
        </p:grpSpPr>
        <p:grpSp>
          <p:nvGrpSpPr>
            <p:cNvPr id="103" name="Forme libre 11"/>
            <p:cNvGrpSpPr/>
            <p:nvPr/>
          </p:nvGrpSpPr>
          <p:grpSpPr>
            <a:xfrm>
              <a:off x="-19080" y="203040"/>
              <a:ext cx="9162720" cy="648000"/>
              <a:chOff x="-19080" y="203040"/>
              <a:chExt cx="9162720" cy="648000"/>
            </a:xfrm>
          </p:grpSpPr>
          <p:pic>
            <p:nvPicPr>
              <p:cNvPr id="104" name="Forme libre 11"/>
              <p:cNvPicPr/>
              <p:nvPr/>
            </p:nvPicPr>
            <p:blipFill>
              <a:blip r:embed="rId15"/>
              <a:stretch/>
            </p:blipFill>
            <p:spPr>
              <a:xfrm>
                <a:off x="3960" y="203040"/>
                <a:ext cx="9139680" cy="6480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5" name="Forme libre 104"/>
              <p:cNvSpPr/>
              <p:nvPr/>
            </p:nvSpPr>
            <p:spPr>
              <a:xfrm rot="21435600">
                <a:off x="-18720" y="478440"/>
                <a:ext cx="360" cy="36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6" name="Forme libre 12"/>
            <p:cNvGrpSpPr/>
            <p:nvPr/>
          </p:nvGrpSpPr>
          <p:grpSpPr>
            <a:xfrm>
              <a:off x="-19080" y="248040"/>
              <a:ext cx="9181080" cy="565200"/>
              <a:chOff x="-19080" y="248040"/>
              <a:chExt cx="9181080" cy="565200"/>
            </a:xfrm>
          </p:grpSpPr>
          <p:pic>
            <p:nvPicPr>
              <p:cNvPr id="107" name="Forme libre 12"/>
              <p:cNvPicPr/>
              <p:nvPr/>
            </p:nvPicPr>
            <p:blipFill>
              <a:blip r:embed="rId16"/>
              <a:stretch/>
            </p:blipFill>
            <p:spPr>
              <a:xfrm>
                <a:off x="-3240" y="248040"/>
                <a:ext cx="9165240" cy="565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8" name="Forme libre 107"/>
              <p:cNvSpPr/>
              <p:nvPr/>
            </p:nvSpPr>
            <p:spPr>
              <a:xfrm rot="21435600">
                <a:off x="-18720" y="523800"/>
                <a:ext cx="360" cy="36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r>
              <a:rPr lang="fr-FR" sz="5000" b="0" strike="noStrike" spc="-1">
                <a:solidFill>
                  <a:srgbClr val="DBF5F9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600" b="0" strike="noStrike" spc="-1">
                <a:solidFill>
                  <a:srgbClr val="FFFFFF"/>
                </a:solidFill>
                <a:latin typeface="Constantia"/>
              </a:rPr>
              <a:t>Cliquez pour éditer le format du plan de texte</a:t>
            </a:r>
          </a:p>
          <a:p>
            <a:pPr marL="639720" lvl="1" indent="-246240">
              <a:spcBef>
                <a:spcPts val="598"/>
              </a:spcBef>
              <a:buClr>
                <a:srgbClr val="0F6FC6"/>
              </a:buClr>
              <a:buSzPct val="8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Constantia"/>
              </a:rPr>
              <a:t>Second niveau de plan</a:t>
            </a:r>
          </a:p>
          <a:p>
            <a:pPr marL="914400" lvl="2" indent="-246240">
              <a:spcBef>
                <a:spcPts val="524"/>
              </a:spcBef>
              <a:buClr>
                <a:srgbClr val="009DD9"/>
              </a:buClr>
              <a:buSzPct val="70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100" b="0" strike="noStrike" spc="-1">
                <a:solidFill>
                  <a:srgbClr val="FFFFFF"/>
                </a:solidFill>
                <a:latin typeface="Constantia"/>
              </a:rPr>
              <a:t>Troisième niveau de plan</a:t>
            </a:r>
          </a:p>
          <a:p>
            <a:pPr marL="1187280" lvl="3" indent="-209520">
              <a:spcBef>
                <a:spcPts val="499"/>
              </a:spcBef>
              <a:buClr>
                <a:srgbClr val="0BD0D9"/>
              </a:buClr>
              <a:buSzPct val="65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FFFFFF"/>
                </a:solidFill>
                <a:latin typeface="Constantia"/>
              </a:rPr>
              <a:t>Quatrième niveau de plan</a:t>
            </a:r>
          </a:p>
          <a:p>
            <a:pPr marL="1461960" lvl="4" indent="-209520">
              <a:spcBef>
                <a:spcPts val="499"/>
              </a:spcBef>
              <a:buClr>
                <a:srgbClr val="10CF9B"/>
              </a:buClr>
              <a:buSzPct val="65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FFFFFF"/>
                </a:solidFill>
                <a:latin typeface="Constantia"/>
              </a:rPr>
              <a:t>Cinquième niveau de plan</a:t>
            </a:r>
          </a:p>
          <a:p>
            <a:pPr marL="1461960" lvl="5" indent="-209520">
              <a:spcBef>
                <a:spcPts val="499"/>
              </a:spcBef>
              <a:buClr>
                <a:srgbClr val="FFFFFF"/>
              </a:buClr>
              <a:buSzPct val="6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FFFFFF"/>
                </a:solidFill>
                <a:latin typeface="Constantia"/>
              </a:rPr>
              <a:t>Sixième niveau de plan</a:t>
            </a:r>
          </a:p>
          <a:p>
            <a:pPr marL="1461960" lvl="6" indent="-209520">
              <a:spcBef>
                <a:spcPts val="499"/>
              </a:spcBef>
              <a:buClr>
                <a:srgbClr val="FFFFFF"/>
              </a:buClr>
              <a:buSzPct val="6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FFFFFF"/>
                </a:solidFill>
                <a:latin typeface="Constantia"/>
              </a:rPr>
              <a:t>Septième niveau de plan</a:t>
            </a:r>
          </a:p>
        </p:txBody>
      </p:sp>
      <p:sp>
        <p:nvSpPr>
          <p:cNvPr id="111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D1EAEE"/>
                </a:solidFill>
                <a:latin typeface="Constantia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304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sldNum"/>
          </p:nvPr>
        </p:nvSpPr>
        <p:spPr>
          <a:xfrm>
            <a:off x="7924320" y="6356520"/>
            <a:ext cx="76212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E4DF2A1-54D5-43A4-BB99-F353EEF4FBF6}" type="slidenum">
              <a:rPr lang="fr-FR" sz="1200" b="0" strike="noStrike" spc="-1">
                <a:solidFill>
                  <a:srgbClr val="D1EAEE"/>
                </a:solidFill>
                <a:latin typeface="Constantia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‹N°›</a:t>
            </a:fld>
            <a:endParaRPr lang="fr-FR" sz="12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ogner et arrondir un rectangle à un seul coin 13"/>
          <p:cNvSpPr/>
          <p:nvPr/>
        </p:nvSpPr>
        <p:spPr>
          <a:xfrm rot="420000" flipV="1">
            <a:off x="3165480" y="1106280"/>
            <a:ext cx="5257800" cy="4114800"/>
          </a:xfrm>
          <a:custGeom>
            <a:avLst/>
            <a:gdLst/>
            <a:ahLst/>
            <a:cxnLst/>
            <a:rect l="l" t="t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240" cap="rnd">
            <a:solidFill>
              <a:srgbClr val="C0C0C0"/>
            </a:solidFill>
            <a:miter/>
          </a:ln>
          <a:effectLst>
            <a:outerShdw dist="38546" dir="7483739">
              <a:srgbClr val="000000">
                <a:alpha val="2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1" name="Triangle rectangle 14"/>
          <p:cNvSpPr/>
          <p:nvPr/>
        </p:nvSpPr>
        <p:spPr>
          <a:xfrm rot="420000" flipV="1">
            <a:off x="8003880" y="5358960"/>
            <a:ext cx="155520" cy="15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FFFFFF"/>
            </a:solidFill>
            <a:bevel/>
          </a:ln>
          <a:effectLst>
            <a:outerShdw dist="6193" dir="12932261">
              <a:srgbClr val="000000">
                <a:alpha val="47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Forme libre 15"/>
          <p:cNvSpPr/>
          <p:nvPr/>
        </p:nvSpPr>
        <p:spPr>
          <a:xfrm flipV="1">
            <a:off x="-9000" y="5814720"/>
            <a:ext cx="9162720" cy="104148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98"/>
                </a:srgbClr>
              </a:gs>
              <a:gs pos="100000">
                <a:srgbClr val="00EBF8">
                  <a:alpha val="55294"/>
                </a:srgbClr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Forme libre 16"/>
          <p:cNvSpPr/>
          <p:nvPr/>
        </p:nvSpPr>
        <p:spPr>
          <a:xfrm flipV="1">
            <a:off x="4381560" y="6217920"/>
            <a:ext cx="4762440" cy="63828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45098"/>
                </a:srgbClr>
              </a:gs>
              <a:gs pos="100000">
                <a:srgbClr val="009BE5">
                  <a:alpha val="30196"/>
                </a:srgbClr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tIns="46800" rIns="0" bIns="0" anchor="b">
            <a:noAutofit/>
          </a:bodyPr>
          <a:lstStyle/>
          <a:p>
            <a:r>
              <a:rPr lang="fr-FR" sz="5000" b="0" strike="noStrike" spc="-1">
                <a:solidFill>
                  <a:srgbClr val="04617B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600" b="0" strike="noStrike" spc="-1">
                <a:solidFill>
                  <a:srgbClr val="000000"/>
                </a:solidFill>
                <a:latin typeface="Constantia"/>
              </a:rPr>
              <a:t>Cliquez pour éditer le format du plan de texte</a:t>
            </a:r>
          </a:p>
          <a:p>
            <a:pPr marL="639720" lvl="1" indent="-246240">
              <a:spcBef>
                <a:spcPts val="598"/>
              </a:spcBef>
              <a:buClr>
                <a:srgbClr val="0F6FC6"/>
              </a:buClr>
              <a:buSzPct val="8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400" b="0" strike="noStrike" spc="-1">
                <a:solidFill>
                  <a:srgbClr val="000000"/>
                </a:solidFill>
                <a:latin typeface="Constantia"/>
              </a:rPr>
              <a:t>Second niveau de plan</a:t>
            </a:r>
          </a:p>
          <a:p>
            <a:pPr marL="914400" lvl="2" indent="-246240">
              <a:spcBef>
                <a:spcPts val="524"/>
              </a:spcBef>
              <a:buClr>
                <a:srgbClr val="009DD9"/>
              </a:buClr>
              <a:buSzPct val="70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100" b="0" strike="noStrike" spc="-1">
                <a:solidFill>
                  <a:srgbClr val="000000"/>
                </a:solidFill>
                <a:latin typeface="Constantia"/>
              </a:rPr>
              <a:t>Troisième niveau de plan</a:t>
            </a:r>
          </a:p>
          <a:p>
            <a:pPr marL="1187280" lvl="3" indent="-209520">
              <a:spcBef>
                <a:spcPts val="499"/>
              </a:spcBef>
              <a:buClr>
                <a:srgbClr val="0BD0D9"/>
              </a:buClr>
              <a:buSzPct val="65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onstantia"/>
              </a:rPr>
              <a:t>Quatrième niveau de plan</a:t>
            </a:r>
          </a:p>
          <a:p>
            <a:pPr marL="1461960" lvl="4" indent="-209520">
              <a:spcBef>
                <a:spcPts val="499"/>
              </a:spcBef>
              <a:buClr>
                <a:srgbClr val="10CF9B"/>
              </a:buClr>
              <a:buSzPct val="65000"/>
              <a:buFont typeface="Wingdings 2" charset="2"/>
              <a:buChar char="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onstantia"/>
              </a:rPr>
              <a:t>Cinquième niveau de plan</a:t>
            </a:r>
          </a:p>
          <a:p>
            <a:pPr marL="1461960" lvl="5" indent="-209520">
              <a:spcBef>
                <a:spcPts val="499"/>
              </a:spcBef>
              <a:buClr>
                <a:srgbClr val="000000"/>
              </a:buClr>
              <a:buSzPct val="6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onstantia"/>
              </a:rPr>
              <a:t>Sixième niveau de plan</a:t>
            </a:r>
          </a:p>
          <a:p>
            <a:pPr marL="1461960" lvl="6" indent="-209520">
              <a:spcBef>
                <a:spcPts val="499"/>
              </a:spcBef>
              <a:buClr>
                <a:srgbClr val="000000"/>
              </a:buClr>
              <a:buSzPct val="6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onstantia"/>
              </a:rPr>
              <a:t>Septième niveau de plan</a:t>
            </a:r>
          </a:p>
        </p:txBody>
      </p:sp>
      <p:sp>
        <p:nvSpPr>
          <p:cNvPr id="156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0" strike="noStrike" spc="-1">
                <a:solidFill>
                  <a:srgbClr val="045C75"/>
                </a:solidFill>
                <a:latin typeface="Constantia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304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 type="sldNum"/>
          </p:nvPr>
        </p:nvSpPr>
        <p:spPr>
          <a:xfrm>
            <a:off x="8076960" y="6356520"/>
            <a:ext cx="609480" cy="3650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720C296-3C3B-4ED9-84C5-EF43E05FD710}" type="slidenum">
              <a:rPr lang="fr-FR" sz="1200" b="0" strike="noStrike" spc="-1">
                <a:solidFill>
                  <a:srgbClr val="045C75"/>
                </a:solidFill>
                <a:latin typeface="Constantia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‹N°›</a:t>
            </a:fld>
            <a:endParaRPr lang="fr-FR" sz="12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ZoneTexte 195"/>
          <p:cNvSpPr txBox="1"/>
          <p:nvPr/>
        </p:nvSpPr>
        <p:spPr>
          <a:xfrm>
            <a:off x="250020" y="3212976"/>
            <a:ext cx="8643960" cy="3414960"/>
          </a:xfrm>
          <a:prstGeom prst="rect">
            <a:avLst/>
          </a:prstGeom>
          <a:noFill/>
          <a:ln w="0">
            <a:noFill/>
          </a:ln>
        </p:spPr>
        <p:txBody>
          <a:bodyPr lIns="0" tIns="46800" rIns="18360" bIns="46800">
            <a:noAutofit/>
          </a:bodyPr>
          <a:lstStyle/>
          <a:p>
            <a:pPr algn="r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600" b="0" strike="noStrike" spc="-1" dirty="0">
                <a:solidFill>
                  <a:srgbClr val="FFFFFF"/>
                </a:solidFill>
                <a:latin typeface="Constantia"/>
              </a:rPr>
              <a:t>Association reconnue d’utilité publique </a:t>
            </a: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 dirty="0">
              <a:solidFill>
                <a:srgbClr val="FFFFFF"/>
              </a:solidFill>
              <a:latin typeface="Constantia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 dirty="0">
              <a:solidFill>
                <a:srgbClr val="FFFFFF"/>
              </a:solidFill>
              <a:latin typeface="Constantia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 dirty="0">
              <a:solidFill>
                <a:srgbClr val="FFFFFF"/>
              </a:solidFill>
              <a:latin typeface="Constantia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 dirty="0">
              <a:solidFill>
                <a:srgbClr val="FFFFFF"/>
              </a:solidFill>
              <a:latin typeface="Constantia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 dirty="0">
              <a:solidFill>
                <a:srgbClr val="FFFFFF"/>
              </a:solidFill>
              <a:latin typeface="Constantia"/>
            </a:endParaRPr>
          </a:p>
          <a:p>
            <a:pPr>
              <a:spcBef>
                <a:spcPts val="3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400" b="0" strike="noStrike" spc="-1" dirty="0">
                <a:solidFill>
                  <a:srgbClr val="FFFFFF"/>
                </a:solidFill>
                <a:latin typeface="Constantia"/>
              </a:rPr>
              <a:t>   </a:t>
            </a:r>
            <a:r>
              <a:rPr lang="fr-FR" sz="2000" b="0" strike="noStrike" spc="-1" dirty="0">
                <a:solidFill>
                  <a:srgbClr val="FFFFFF"/>
                </a:solidFill>
              </a:rPr>
              <a:t>Septembre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B53805-6A90-7A86-3D67-FC223F1313E3}"/>
              </a:ext>
            </a:extLst>
          </p:cNvPr>
          <p:cNvSpPr/>
          <p:nvPr/>
        </p:nvSpPr>
        <p:spPr>
          <a:xfrm>
            <a:off x="1979712" y="1268760"/>
            <a:ext cx="6878088" cy="1800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0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JALMALV Nantes</a:t>
            </a:r>
          </a:p>
          <a:p>
            <a:pPr algn="ctr"/>
            <a:r>
              <a:rPr lang="fr-FR" sz="28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Jusqu’à La Mort Accompagner La Vie</a:t>
            </a:r>
            <a:endParaRPr lang="fr-FR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B0EABB4-C943-B4C6-74C7-F45B181A1411}"/>
              </a:ext>
            </a:extLst>
          </p:cNvPr>
          <p:cNvSpPr txBox="1"/>
          <p:nvPr/>
        </p:nvSpPr>
        <p:spPr>
          <a:xfrm>
            <a:off x="8532440" y="6165304"/>
            <a:ext cx="3253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ZoneTexte 210"/>
          <p:cNvSpPr txBox="1"/>
          <p:nvPr/>
        </p:nvSpPr>
        <p:spPr>
          <a:xfrm>
            <a:off x="1619672" y="548680"/>
            <a:ext cx="8229600" cy="780264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4500" b="0" strike="noStrike" spc="-1" dirty="0">
                <a:solidFill>
                  <a:srgbClr val="04617B"/>
                </a:solidFill>
                <a:latin typeface="Calibri"/>
              </a:rPr>
              <a:t> </a:t>
            </a:r>
            <a:r>
              <a:rPr lang="fr-FR" sz="4000" b="1" strike="noStrike" spc="-1" dirty="0">
                <a:solidFill>
                  <a:srgbClr val="04617B"/>
                </a:solidFill>
                <a:latin typeface="Calibri"/>
              </a:rPr>
              <a:t>Devenir bénévole</a:t>
            </a:r>
          </a:p>
        </p:txBody>
      </p:sp>
      <p:sp>
        <p:nvSpPr>
          <p:cNvPr id="212" name="ZoneTexte 211"/>
          <p:cNvSpPr txBox="1"/>
          <p:nvPr/>
        </p:nvSpPr>
        <p:spPr>
          <a:xfrm>
            <a:off x="457200" y="1484784"/>
            <a:ext cx="8435280" cy="5112568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/>
          </a:bodyPr>
          <a:lstStyle/>
          <a:p>
            <a:pPr marL="349250" indent="-342900">
              <a:lnSpc>
                <a:spcPct val="200000"/>
              </a:lnSpc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Une réunion d’information sur le bénévolat Jalmalv</a:t>
            </a:r>
          </a:p>
          <a:p>
            <a:pPr marL="34925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Un atelier de sensibilisation de 7h animé par des bénévoles </a:t>
            </a:r>
          </a:p>
          <a:p>
            <a:pPr marL="6350">
              <a:spcBef>
                <a:spcPts val="500"/>
              </a:spcBef>
              <a:buClr>
                <a:srgbClr val="006600"/>
              </a:buClr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925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Arial" charset="0"/>
              </a:rPr>
              <a:t>Une lettre de motivation exprimant ses motivations profondes pour devenir bénévole</a:t>
            </a:r>
          </a:p>
          <a:p>
            <a:pPr marL="349250" lvl="1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Arial" charset="0"/>
              </a:rPr>
              <a:t>Un entretien avec deux bénévoles</a:t>
            </a:r>
          </a:p>
          <a:p>
            <a:pPr marL="349250" lvl="1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Arial" charset="0"/>
              </a:rPr>
              <a:t>Un entretien avec une psychologue</a:t>
            </a:r>
          </a:p>
          <a:p>
            <a:pPr marL="6350" lvl="1">
              <a:spcBef>
                <a:spcPts val="500"/>
              </a:spcBef>
              <a:buClr>
                <a:srgbClr val="006600"/>
              </a:buClr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9250" lvl="1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Décision collégiale d’acceptation ou non comme stagiaire</a:t>
            </a:r>
          </a:p>
          <a:p>
            <a:pPr marL="550863" indent="-342900">
              <a:spcBef>
                <a:spcPts val="6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550863" indent="-342900">
              <a:spcBef>
                <a:spcPts val="6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550863" indent="-342900">
              <a:spcBef>
                <a:spcPts val="6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550863" indent="-342900">
              <a:spcBef>
                <a:spcPts val="6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550863" indent="-342900">
              <a:spcBef>
                <a:spcPts val="6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950913" lvl="1" algn="r">
              <a:spcBef>
                <a:spcPts val="600"/>
              </a:spcBef>
              <a:buClr>
                <a:srgbClr val="006600"/>
              </a:buClr>
              <a:buSzPct val="10000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EAE7B43-3F93-5192-92D4-32C4B6974693}"/>
              </a:ext>
            </a:extLst>
          </p:cNvPr>
          <p:cNvSpPr txBox="1"/>
          <p:nvPr/>
        </p:nvSpPr>
        <p:spPr>
          <a:xfrm>
            <a:off x="8230691" y="626867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94A615-195C-9B94-BC47-BC775B2C21F2}"/>
              </a:ext>
            </a:extLst>
          </p:cNvPr>
          <p:cNvSpPr txBox="1"/>
          <p:nvPr/>
        </p:nvSpPr>
        <p:spPr>
          <a:xfrm>
            <a:off x="8389403" y="6165304"/>
            <a:ext cx="586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ZoneTexte 212"/>
          <p:cNvSpPr txBox="1"/>
          <p:nvPr/>
        </p:nvSpPr>
        <p:spPr>
          <a:xfrm>
            <a:off x="914400" y="620688"/>
            <a:ext cx="8229600" cy="708256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4500" b="0" strike="noStrike" spc="-1" dirty="0">
                <a:solidFill>
                  <a:srgbClr val="04617B"/>
                </a:solidFill>
                <a:latin typeface="Calibri"/>
              </a:rPr>
              <a:t>   </a:t>
            </a:r>
            <a:r>
              <a:rPr lang="fr-FR" sz="4000" b="1" strike="noStrike" spc="-1" dirty="0">
                <a:solidFill>
                  <a:srgbClr val="04617B"/>
                </a:solidFill>
                <a:latin typeface="Calibri"/>
              </a:rPr>
              <a:t>La formation du bénévole</a:t>
            </a:r>
          </a:p>
        </p:txBody>
      </p:sp>
      <p:sp>
        <p:nvSpPr>
          <p:cNvPr id="214" name="ZoneTexte 213"/>
          <p:cNvSpPr txBox="1"/>
          <p:nvPr/>
        </p:nvSpPr>
        <p:spPr>
          <a:xfrm>
            <a:off x="457200" y="1628800"/>
            <a:ext cx="8507288" cy="4968552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47500" lnSpcReduction="20000"/>
          </a:bodyPr>
          <a:lstStyle/>
          <a:p>
            <a:pPr marL="571500" indent="-5715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4000" b="1" dirty="0">
                <a:solidFill>
                  <a:srgbClr val="04617B"/>
                </a:solidFill>
                <a:latin typeface="Arial" charset="0"/>
              </a:rPr>
              <a:t>75 heures de formation réparties sur 8 mois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40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571500" indent="-5715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4000" b="1" dirty="0">
                <a:solidFill>
                  <a:srgbClr val="04617B"/>
                </a:solidFill>
                <a:latin typeface="Arial" charset="0"/>
              </a:rPr>
              <a:t>3 Modules de base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80010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4200" dirty="0">
                <a:solidFill>
                  <a:srgbClr val="C00000"/>
                </a:solidFill>
                <a:latin typeface="Arial" charset="0"/>
              </a:rPr>
              <a:t>Formation « accompagner la vie jusqu’à la mort  »</a:t>
            </a:r>
          </a:p>
          <a:p>
            <a:pPr marL="0" lvl="1">
              <a:lnSpc>
                <a:spcPct val="120000"/>
              </a:lnSpc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42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	</a:t>
            </a:r>
            <a:r>
              <a:rPr lang="fr-FR" altLang="fr-FR" sz="42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Cadre législatif et fin de vie, bénévolat d’accompagnement et questionnements éthiques, besoins psycho-sociaux et spirituels de la personne malade, mort des malades et deuil des proches</a:t>
            </a:r>
            <a:endParaRPr lang="fr-FR" altLang="fr-FR" sz="4200" dirty="0">
              <a:solidFill>
                <a:srgbClr val="1F497D"/>
              </a:solidFill>
              <a:latin typeface="Arial" charset="0"/>
            </a:endParaRPr>
          </a:p>
          <a:p>
            <a:pPr marL="342900" indent="-342900">
              <a:lnSpc>
                <a:spcPct val="120000"/>
              </a:lnSpc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42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800100" lvl="2" indent="-342900">
              <a:spcBef>
                <a:spcPts val="600"/>
              </a:spcBef>
              <a:buClr>
                <a:srgbClr val="00660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4200" dirty="0">
                <a:solidFill>
                  <a:srgbClr val="C00000"/>
                </a:solidFill>
                <a:latin typeface="Arial" charset="0"/>
              </a:rPr>
              <a:t>Formation « écoute active centrée sur la personne  » </a:t>
            </a:r>
          </a:p>
          <a:p>
            <a:pPr marL="0" lvl="1"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4200" dirty="0">
                <a:solidFill>
                  <a:srgbClr val="C00000"/>
                </a:solidFill>
                <a:latin typeface="Arial" charset="0"/>
              </a:rPr>
              <a:t>	</a:t>
            </a:r>
          </a:p>
          <a:p>
            <a:pPr marL="80010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4200" dirty="0">
                <a:solidFill>
                  <a:srgbClr val="C00000"/>
                </a:solidFill>
                <a:latin typeface="Arial" charset="0"/>
              </a:rPr>
              <a:t>Groupes de parole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4200" i="1" dirty="0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	</a:t>
            </a:r>
            <a:r>
              <a:rPr lang="fr-FR" altLang="fr-FR" sz="42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Amorcer une démarche de plus grande connaissance de soi et de plus profonde découverte de l’autre 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400" i="1" dirty="0">
              <a:solidFill>
                <a:srgbClr val="1F497D"/>
              </a:solidFill>
              <a:latin typeface="Arial" charset="0"/>
              <a:ea typeface="Microsoft YaHei" pitchFamily="34" charset="-122"/>
            </a:endParaRP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i="1" dirty="0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	</a:t>
            </a:r>
            <a:endParaRPr lang="fr-FR" altLang="fr-FR" i="1" dirty="0">
              <a:latin typeface="Arial" charset="0"/>
              <a:ea typeface="Microsoft YaHei" pitchFamily="34" charset="-122"/>
            </a:endParaRPr>
          </a:p>
          <a:p>
            <a:pPr marL="349250" lvl="1" indent="-342900">
              <a:spcBef>
                <a:spcPts val="5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16BC484-E4B6-C076-DAE6-61FCA46C3381}"/>
              </a:ext>
            </a:extLst>
          </p:cNvPr>
          <p:cNvSpPr txBox="1"/>
          <p:nvPr/>
        </p:nvSpPr>
        <p:spPr>
          <a:xfrm>
            <a:off x="8311244" y="6309320"/>
            <a:ext cx="5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ZoneTexte 214"/>
          <p:cNvSpPr txBox="1"/>
          <p:nvPr/>
        </p:nvSpPr>
        <p:spPr>
          <a:xfrm>
            <a:off x="1115616" y="476672"/>
            <a:ext cx="8229600" cy="852272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4500" b="0" strike="noStrike" spc="-1" dirty="0">
                <a:solidFill>
                  <a:srgbClr val="04617B"/>
                </a:solidFill>
                <a:latin typeface="Calibri"/>
              </a:rPr>
              <a:t> </a:t>
            </a:r>
            <a:r>
              <a:rPr lang="fr-FR" sz="4000" b="1" strike="noStrike" spc="-1" dirty="0">
                <a:solidFill>
                  <a:srgbClr val="04617B"/>
                </a:solidFill>
                <a:latin typeface="Calibri"/>
              </a:rPr>
              <a:t>La formation du bénévole</a:t>
            </a:r>
          </a:p>
        </p:txBody>
      </p:sp>
      <p:sp>
        <p:nvSpPr>
          <p:cNvPr id="216" name="ZoneTexte 215"/>
          <p:cNvSpPr txBox="1"/>
          <p:nvPr/>
        </p:nvSpPr>
        <p:spPr>
          <a:xfrm>
            <a:off x="251520" y="1526373"/>
            <a:ext cx="8507288" cy="4767328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77500" lnSpcReduction="20000"/>
          </a:bodyPr>
          <a:lstStyle/>
          <a:p>
            <a:pPr marL="457200" indent="-457200">
              <a:spcBef>
                <a:spcPts val="6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b="1" dirty="0">
                <a:solidFill>
                  <a:srgbClr val="04617B"/>
                </a:solidFill>
                <a:latin typeface="Arial" charset="0"/>
              </a:rPr>
              <a:t>Des Modules à thèmes  </a:t>
            </a:r>
          </a:p>
          <a:p>
            <a:pPr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	</a:t>
            </a:r>
            <a:endParaRPr lang="fr-FR" altLang="fr-FR" sz="28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800" dirty="0">
                <a:solidFill>
                  <a:srgbClr val="C00000"/>
                </a:solidFill>
                <a:latin typeface="Arial" charset="0"/>
              </a:rPr>
              <a:t>Avec des professionnels </a:t>
            </a:r>
          </a:p>
          <a:p>
            <a:pPr marL="342900" indent="-342900"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8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- </a:t>
            </a:r>
            <a:r>
              <a:rPr lang="fr-FR" altLang="fr-FR" sz="2600" dirty="0">
                <a:solidFill>
                  <a:srgbClr val="1F497D"/>
                </a:solidFill>
                <a:latin typeface="Arial" charset="0"/>
              </a:rPr>
              <a:t>Aller à la rencontre de la personne âgée</a:t>
            </a: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rgbClr val="1F497D"/>
                </a:solidFill>
                <a:latin typeface="Arial" charset="0"/>
              </a:rPr>
              <a:t>  -  Douleur et souffrance de la personne</a:t>
            </a: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rgbClr val="1F497D"/>
                </a:solidFill>
                <a:latin typeface="Arial" charset="0"/>
              </a:rPr>
              <a:t>  -  Parcours et approche de la maladie grave pour le malade et sa famille </a:t>
            </a: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rgbClr val="1F497D"/>
                </a:solidFill>
                <a:latin typeface="Arial" charset="0"/>
              </a:rPr>
              <a:t>  -  Éthique : malade et personnes âgées : quelle place pour le bénévole  d’accompagnement?</a:t>
            </a: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rgbClr val="1F497D"/>
                </a:solidFill>
                <a:latin typeface="Arial" charset="0"/>
              </a:rPr>
              <a:t>  -  Compas</a:t>
            </a: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600" dirty="0">
              <a:solidFill>
                <a:srgbClr val="1F497D"/>
              </a:solidFill>
              <a:latin typeface="Arial" charset="0"/>
            </a:endParaRPr>
          </a:p>
          <a:p>
            <a:pPr marL="0" lvl="1" algn="just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8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fr-FR" altLang="fr-FR" sz="2800" dirty="0">
                <a:solidFill>
                  <a:srgbClr val="C00000"/>
                </a:solidFill>
                <a:latin typeface="Arial" charset="0"/>
              </a:rPr>
              <a:t>Avec des bénévoles Jalmalv </a:t>
            </a: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800" dirty="0">
                <a:solidFill>
                  <a:srgbClr val="1F497D"/>
                </a:solidFill>
                <a:latin typeface="Arial" charset="0"/>
              </a:rPr>
              <a:t>  - </a:t>
            </a: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Accompagnement du futur bénévole Jalmalv </a:t>
            </a: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  -  Soins Palliatifs et bénévolat d’accompagnement à Jalmalv</a:t>
            </a: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  -  Jeux de rôles</a:t>
            </a:r>
            <a:endParaRPr lang="fr-FR" sz="2400" dirty="0">
              <a:solidFill>
                <a:srgbClr val="1F497D"/>
              </a:solidFill>
              <a:latin typeface="Arial" charset="0"/>
            </a:endParaRPr>
          </a:p>
          <a:p>
            <a:pPr marL="272880" indent="-272880">
              <a:lnSpc>
                <a:spcPct val="100000"/>
              </a:lnSpc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 dirty="0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8A3B221-BABF-65B1-285A-ABFDA1085688}"/>
              </a:ext>
            </a:extLst>
          </p:cNvPr>
          <p:cNvSpPr txBox="1"/>
          <p:nvPr/>
        </p:nvSpPr>
        <p:spPr>
          <a:xfrm>
            <a:off x="8434772" y="628347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ZoneTexte 216"/>
          <p:cNvSpPr txBox="1"/>
          <p:nvPr/>
        </p:nvSpPr>
        <p:spPr>
          <a:xfrm>
            <a:off x="1403648" y="404664"/>
            <a:ext cx="8229600" cy="1010808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4800" b="0" strike="noStrike" spc="-1" dirty="0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18" name="ZoneTexte 217"/>
          <p:cNvSpPr txBox="1"/>
          <p:nvPr/>
        </p:nvSpPr>
        <p:spPr>
          <a:xfrm>
            <a:off x="457200" y="1318876"/>
            <a:ext cx="8229600" cy="5688632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/>
          </a:bodyPr>
          <a:lstStyle/>
          <a:p>
            <a:pPr marL="272880" indent="-272880">
              <a:lnSpc>
                <a:spcPct val="100000"/>
              </a:lnSpc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600" b="0" strike="noStrike" spc="-1" dirty="0">
                <a:solidFill>
                  <a:srgbClr val="000000"/>
                </a:solidFill>
              </a:rPr>
              <a:t> </a:t>
            </a:r>
            <a:r>
              <a:rPr lang="fr-FR" sz="2400" b="1" strike="noStrike" spc="-1" dirty="0">
                <a:solidFill>
                  <a:srgbClr val="04617B"/>
                </a:solidFill>
              </a:rPr>
              <a:t>en juin</a:t>
            </a:r>
            <a:endParaRPr lang="fr-FR" sz="2600" b="0" strike="noStrike" spc="-1" dirty="0">
              <a:solidFill>
                <a:srgbClr val="000000"/>
              </a:solidFill>
              <a:latin typeface="Constantia"/>
            </a:endParaRPr>
          </a:p>
          <a:p>
            <a:pPr marL="34290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200" dirty="0">
                <a:solidFill>
                  <a:srgbClr val="04617B"/>
                </a:solidFill>
                <a:latin typeface="Arial" charset="0"/>
                <a:ea typeface="Microsoft YaHei" pitchFamily="34" charset="-122"/>
              </a:rPr>
              <a:t> </a:t>
            </a: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Un entretien avec une psychologue</a:t>
            </a:r>
          </a:p>
          <a:p>
            <a:pPr marL="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 Un entretien avec 2 bénévoles de structure</a:t>
            </a:r>
          </a:p>
          <a:p>
            <a:pPr marL="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 Décision collégiale  </a:t>
            </a: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Tahoma" pitchFamily="34" charset="0"/>
                <a:ea typeface="Microsoft YaHei" pitchFamily="34" charset="-122"/>
              </a:rPr>
              <a:t>  d’acceptation ou non en tant qu’accompagnant  bénévole</a:t>
            </a:r>
          </a:p>
          <a:p>
            <a:pPr marL="0" lvl="1" indent="-342900">
              <a:lnSpc>
                <a:spcPct val="80000"/>
              </a:lnSpc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000" dirty="0">
              <a:solidFill>
                <a:srgbClr val="1F497D"/>
              </a:solidFill>
              <a:latin typeface="Arial" charset="0"/>
            </a:endParaRPr>
          </a:p>
          <a:p>
            <a:pPr marL="0" lvl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400" b="1" dirty="0">
                <a:solidFill>
                  <a:srgbClr val="04617B"/>
                </a:solidFill>
                <a:latin typeface="Arial" pitchFamily="34" charset="0"/>
                <a:ea typeface="Microsoft YaHei" pitchFamily="34" charset="-122"/>
              </a:rPr>
              <a:t> en septembre</a:t>
            </a:r>
          </a:p>
          <a:p>
            <a:pPr marL="34290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 2</a:t>
            </a:r>
            <a:r>
              <a:rPr lang="fr-FR" altLang="fr-FR" sz="2400" baseline="300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èmes</a:t>
            </a:r>
            <a:r>
              <a:rPr lang="fr-FR" altLang="fr-FR" sz="24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 jeux de rôle </a:t>
            </a:r>
          </a:p>
          <a:p>
            <a:pPr marL="34290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 Trouver sa place de bénévole dans une structure </a:t>
            </a:r>
            <a:endParaRPr lang="fr-FR" altLang="fr-FR" sz="2400" i="1" dirty="0">
              <a:solidFill>
                <a:srgbClr val="1F497D"/>
              </a:solidFill>
              <a:latin typeface="Arial" charset="0"/>
              <a:ea typeface="Microsoft YaHei" pitchFamily="34" charset="-122"/>
            </a:endParaRPr>
          </a:p>
          <a:p>
            <a:pPr marL="34290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200" dirty="0">
              <a:latin typeface="Tahoma" pitchFamily="34" charset="0"/>
              <a:ea typeface="Microsoft YaHei" pitchFamily="34" charset="-122"/>
            </a:endParaRPr>
          </a:p>
          <a:p>
            <a:pPr marL="272880" indent="-272880">
              <a:lnSpc>
                <a:spcPct val="100000"/>
              </a:lnSpc>
              <a:spcBef>
                <a:spcPts val="499"/>
              </a:spcBef>
              <a:buClr>
                <a:srgbClr val="0BD0D9"/>
              </a:buClr>
              <a:buSzPct val="95000"/>
              <a:buFont typeface="Wingdings 2" charset="2"/>
              <a:buChar char="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000" b="0" strike="noStrike" spc="-1" dirty="0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61127BC-7032-649D-C2B3-3810D22A35A8}"/>
              </a:ext>
            </a:extLst>
          </p:cNvPr>
          <p:cNvSpPr txBox="1"/>
          <p:nvPr/>
        </p:nvSpPr>
        <p:spPr>
          <a:xfrm>
            <a:off x="8362764" y="61653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ZoneTexte 218"/>
          <p:cNvSpPr txBox="1"/>
          <p:nvPr/>
        </p:nvSpPr>
        <p:spPr>
          <a:xfrm>
            <a:off x="-468560" y="617308"/>
            <a:ext cx="8229600" cy="564240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5000" b="0" strike="noStrike" spc="-1" dirty="0">
                <a:solidFill>
                  <a:srgbClr val="04617B"/>
                </a:solidFill>
                <a:latin typeface="Calibri"/>
              </a:rPr>
              <a:t> </a:t>
            </a:r>
            <a:r>
              <a:rPr lang="fr-FR" sz="4000" b="1" strike="noStrike" spc="-1" dirty="0">
                <a:solidFill>
                  <a:srgbClr val="04617B"/>
                </a:solidFill>
                <a:latin typeface="Calibri"/>
              </a:rPr>
              <a:t>Le début du bénévolat </a:t>
            </a:r>
          </a:p>
        </p:txBody>
      </p:sp>
      <p:sp>
        <p:nvSpPr>
          <p:cNvPr id="220" name="ZoneTexte 219"/>
          <p:cNvSpPr txBox="1"/>
          <p:nvPr/>
        </p:nvSpPr>
        <p:spPr>
          <a:xfrm>
            <a:off x="457200" y="1268760"/>
            <a:ext cx="8229600" cy="5055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Autofit/>
          </a:bodyPr>
          <a:lstStyle/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sz="2400" dirty="0">
                <a:solidFill>
                  <a:srgbClr val="04617B"/>
                </a:solidFill>
                <a:latin typeface="Arial" charset="0"/>
              </a:rPr>
              <a:t>La journée de rentrée des bénévoles et rencontre des parrains / marraines en septembre</a:t>
            </a:r>
          </a:p>
          <a:p>
            <a:pPr marL="34290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Signature de la Charte des bénévoles accompagnants à Jalmalv-Nantes et du Règlement intérieur </a:t>
            </a:r>
          </a:p>
          <a:p>
            <a:pPr marL="342900" lvl="1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sz="2400" dirty="0">
                <a:solidFill>
                  <a:srgbClr val="04617B"/>
                </a:solidFill>
                <a:latin typeface="Arial" charset="0"/>
              </a:rPr>
              <a:t>Remise du badge indispensable pour accompagner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Début de pratique de l</a:t>
            </a: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’</a:t>
            </a:r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accompagnement:</a:t>
            </a:r>
          </a:p>
          <a:p>
            <a:pPr marL="742950" lvl="2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Une fois par semaine</a:t>
            </a:r>
          </a:p>
          <a:p>
            <a:pPr marL="742950" lvl="2" indent="-342900">
              <a:spcBef>
                <a:spcPts val="700"/>
              </a:spcBef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Avec le parrainage d</a:t>
            </a: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’</a:t>
            </a:r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un bénévole actif depuis plusieurs années (qui accompagne, guide, écoute le bénévole à ses débuts)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sz="2400" dirty="0">
                <a:solidFill>
                  <a:srgbClr val="04617B"/>
                </a:solidFill>
                <a:latin typeface="Arial" charset="0"/>
              </a:rPr>
              <a:t>Groupe de soutien obligatoire mensuel (avec une psychologue)</a:t>
            </a:r>
          </a:p>
          <a:p>
            <a:pPr marL="742950" lvl="2" indent="-342900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				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16C685B-9149-A46C-E90C-4C2037061AE2}"/>
              </a:ext>
            </a:extLst>
          </p:cNvPr>
          <p:cNvSpPr txBox="1"/>
          <p:nvPr/>
        </p:nvSpPr>
        <p:spPr>
          <a:xfrm>
            <a:off x="8388424" y="63241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7B4DC5-5CD7-0A42-B4D8-B0B20D8F5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103" y="764704"/>
            <a:ext cx="8229600" cy="794784"/>
          </a:xfrm>
        </p:spPr>
        <p:txBody>
          <a:bodyPr/>
          <a:lstStyle/>
          <a:p>
            <a:r>
              <a:rPr lang="fr-FR" altLang="fr-FR" sz="4000" b="1" dirty="0">
                <a:solidFill>
                  <a:srgbClr val="0461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Où exerce-t-il son bénévolat?</a:t>
            </a:r>
            <a:endParaRPr lang="fr-FR" sz="4000" b="1" dirty="0">
              <a:solidFill>
                <a:srgbClr val="04617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005395-DE39-9925-47EB-9B1956DAB851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934640"/>
            <a:ext cx="8507288" cy="4389480"/>
          </a:xfrm>
        </p:spPr>
        <p:txBody>
          <a:bodyPr/>
          <a:lstStyle/>
          <a:p>
            <a:pPr marL="344488" indent="-342900" eaLnBrk="1" hangingPunct="1">
              <a:spcBef>
                <a:spcPts val="5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b="1" dirty="0">
                <a:solidFill>
                  <a:srgbClr val="C00000"/>
                </a:solidFill>
                <a:latin typeface="Arial" charset="0"/>
                <a:ea typeface="Microsoft YaHei" pitchFamily="34" charset="-122"/>
              </a:rPr>
              <a:t>Dans les établissements hospitaliers </a:t>
            </a:r>
            <a:r>
              <a:rPr lang="fr-FR" altLang="fr-FR" sz="24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(publics ou privés) :        </a:t>
            </a:r>
          </a:p>
          <a:p>
            <a:pPr marL="341313" indent="-339725">
              <a:spcBef>
                <a:spcPts val="500"/>
              </a:spcBef>
              <a:buClr>
                <a:srgbClr val="00664D"/>
              </a:buClr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	services d’hospitalisation : en oncologie, gériatrie, USLD (Unité de Soins Longue Durée), dans les Cliniques, au CHU, Unité de Soins Palliatifs, Hôpitaux Locaux, Centres de SMR (Centres de Soins Médicaux et de Réadaptation), </a:t>
            </a:r>
          </a:p>
          <a:p>
            <a:pPr marL="341313" indent="-339725">
              <a:spcBef>
                <a:spcPts val="500"/>
              </a:spcBef>
              <a:buClr>
                <a:srgbClr val="00664D"/>
              </a:buClr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altLang="fr-FR" sz="2400" dirty="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344488" indent="-342900" eaLnBrk="1" hangingPunct="1">
              <a:spcBef>
                <a:spcPts val="5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b="1" dirty="0">
                <a:solidFill>
                  <a:srgbClr val="C00000"/>
                </a:solidFill>
                <a:latin typeface="Arial" charset="0"/>
                <a:ea typeface="Microsoft YaHei" pitchFamily="34" charset="-122"/>
              </a:rPr>
              <a:t>Dans </a:t>
            </a:r>
            <a:r>
              <a:rPr lang="fr-FR" altLang="fr-FR" sz="2400" b="1">
                <a:solidFill>
                  <a:srgbClr val="C00000"/>
                </a:solidFill>
                <a:latin typeface="Arial" charset="0"/>
                <a:ea typeface="Microsoft YaHei" pitchFamily="34" charset="-122"/>
              </a:rPr>
              <a:t>les EHPAD </a:t>
            </a:r>
            <a:r>
              <a:rPr lang="fr-FR" altLang="fr-FR" sz="24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(Établissements d’Hébergement pour Personnes âgées Dépendantes) et </a:t>
            </a:r>
            <a:r>
              <a:rPr lang="fr-FR" altLang="fr-FR" sz="2400" dirty="0">
                <a:solidFill>
                  <a:srgbClr val="04617B"/>
                </a:solidFill>
                <a:latin typeface="Arial" charset="0"/>
                <a:ea typeface="Microsoft YaHei" pitchFamily="34" charset="-122"/>
              </a:rPr>
              <a:t>Foyers logement </a:t>
            </a:r>
            <a:r>
              <a:rPr lang="fr-FR" altLang="fr-FR" sz="2400" dirty="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.....</a:t>
            </a:r>
          </a:p>
          <a:p>
            <a:pPr marL="341313" indent="-339725" eaLnBrk="1" hangingPunct="1">
              <a:spcBef>
                <a:spcPts val="500"/>
              </a:spcBef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altLang="fr-FR" sz="2400" dirty="0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344488" indent="-342900" eaLnBrk="1" hangingPunct="1">
              <a:spcBef>
                <a:spcPts val="5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b="1" dirty="0">
                <a:solidFill>
                  <a:srgbClr val="C00000"/>
                </a:solidFill>
                <a:latin typeface="Arial" charset="0"/>
                <a:ea typeface="Microsoft YaHei" pitchFamily="34" charset="-122"/>
              </a:rPr>
              <a:t>À Domicile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8B7BD57-DB26-F456-5C55-22006C342E39}"/>
              </a:ext>
            </a:extLst>
          </p:cNvPr>
          <p:cNvSpPr txBox="1"/>
          <p:nvPr/>
        </p:nvSpPr>
        <p:spPr>
          <a:xfrm>
            <a:off x="8362764" y="6289970"/>
            <a:ext cx="648072" cy="375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589168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6875463" y="6092825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1602F03-3B96-4592-9E65-BD02EF864B01}" type="slidenum">
              <a:rPr lang="fr-FR" altLang="fr-FR" b="1">
                <a:solidFill>
                  <a:srgbClr val="808080"/>
                </a:solidFill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fr-FR" altLang="fr-FR" b="1" dirty="0">
              <a:solidFill>
                <a:srgbClr val="808080"/>
              </a:solidFill>
            </a:endParaRP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1295089" y="758587"/>
            <a:ext cx="5894094" cy="431800"/>
          </a:xfrm>
          <a:prstGeom prst="rect">
            <a:avLst/>
          </a:prstGeom>
          <a:solidFill>
            <a:srgbClr val="C2FFF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Ctr="1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200" b="1" dirty="0">
                <a:solidFill>
                  <a:srgbClr val="000090"/>
                </a:solidFill>
                <a:latin typeface="Arial" charset="0"/>
                <a:cs typeface="Arial" charset="0"/>
              </a:rPr>
              <a:t>Les Centres Hospitaliers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476250" y="4940300"/>
            <a:ext cx="3448050" cy="649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/>
          </a:p>
        </p:txBody>
      </p:sp>
      <p:sp>
        <p:nvSpPr>
          <p:cNvPr id="65541" name="Rectangle 3"/>
          <p:cNvSpPr>
            <a:spLocks noChangeArrowheads="1"/>
          </p:cNvSpPr>
          <p:nvPr/>
        </p:nvSpPr>
        <p:spPr bwMode="auto">
          <a:xfrm>
            <a:off x="457463" y="2073397"/>
            <a:ext cx="3455987" cy="1225423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</a:pP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CHU de Nantes</a:t>
            </a:r>
          </a:p>
          <a:p>
            <a:pPr>
              <a:buClr>
                <a:srgbClr val="000000"/>
              </a:buClr>
              <a:buSzPct val="100000"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Hôpital Hôtel Dieu </a:t>
            </a:r>
          </a:p>
          <a:p>
            <a:pPr>
              <a:buClr>
                <a:srgbClr val="000000"/>
              </a:buClr>
              <a:buSzPct val="100000"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Hôpital Bellier</a:t>
            </a:r>
          </a:p>
        </p:txBody>
      </p:sp>
      <p:sp>
        <p:nvSpPr>
          <p:cNvPr id="65542" name="Rectangle 4"/>
          <p:cNvSpPr>
            <a:spLocks noChangeArrowheads="1"/>
          </p:cNvSpPr>
          <p:nvPr/>
        </p:nvSpPr>
        <p:spPr bwMode="auto">
          <a:xfrm>
            <a:off x="4263990" y="4297896"/>
            <a:ext cx="4319587" cy="526948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Hôpital Pierre Delaroche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(Clisson)</a:t>
            </a:r>
          </a:p>
        </p:txBody>
      </p:sp>
      <p:sp>
        <p:nvSpPr>
          <p:cNvPr id="65543" name="Rectangle 5"/>
          <p:cNvSpPr>
            <a:spLocks noChangeArrowheads="1"/>
          </p:cNvSpPr>
          <p:nvPr/>
        </p:nvSpPr>
        <p:spPr bwMode="auto">
          <a:xfrm>
            <a:off x="4262962" y="3523300"/>
            <a:ext cx="4319587" cy="66345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Centre de SMR Jules Verne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(St Sébastien Sur Loire)</a:t>
            </a:r>
          </a:p>
        </p:txBody>
      </p:sp>
      <p:sp>
        <p:nvSpPr>
          <p:cNvPr id="65544" name="Rectangle 6"/>
          <p:cNvSpPr>
            <a:spLocks noChangeArrowheads="1"/>
          </p:cNvSpPr>
          <p:nvPr/>
        </p:nvSpPr>
        <p:spPr bwMode="auto">
          <a:xfrm>
            <a:off x="4283074" y="5775835"/>
            <a:ext cx="4319587" cy="64770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Centre de SMR Le Bois-</a:t>
            </a:r>
            <a:r>
              <a:rPr lang="fr-FR" altLang="fr-FR" sz="1800" b="1" dirty="0" err="1">
                <a:solidFill>
                  <a:srgbClr val="000000"/>
                </a:solidFill>
                <a:ea typeface="Microsoft YaHei" pitchFamily="34" charset="-122"/>
              </a:rPr>
              <a:t>Rignoux</a:t>
            </a: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(Vigneux de Bretagne)</a:t>
            </a:r>
          </a:p>
        </p:txBody>
      </p:sp>
      <p:sp>
        <p:nvSpPr>
          <p:cNvPr id="65545" name="Rectangle 11"/>
          <p:cNvSpPr>
            <a:spLocks noChangeArrowheads="1"/>
          </p:cNvSpPr>
          <p:nvPr/>
        </p:nvSpPr>
        <p:spPr bwMode="auto">
          <a:xfrm>
            <a:off x="4260028" y="2958719"/>
            <a:ext cx="4319587" cy="454955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ICO René </a:t>
            </a:r>
            <a:r>
              <a:rPr lang="fr-FR" altLang="fr-FR" sz="1800" b="1" dirty="0" err="1">
                <a:solidFill>
                  <a:srgbClr val="000000"/>
                </a:solidFill>
                <a:ea typeface="Microsoft YaHei" pitchFamily="34" charset="-122"/>
              </a:rPr>
              <a:t>Gauducheau</a:t>
            </a: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(St Herblain)</a:t>
            </a:r>
          </a:p>
        </p:txBody>
      </p:sp>
      <p:sp>
        <p:nvSpPr>
          <p:cNvPr id="65546" name="Rectangle 12"/>
          <p:cNvSpPr>
            <a:spLocks noChangeArrowheads="1"/>
          </p:cNvSpPr>
          <p:nvPr/>
        </p:nvSpPr>
        <p:spPr bwMode="auto">
          <a:xfrm>
            <a:off x="457465" y="3401253"/>
            <a:ext cx="3455987" cy="1318427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Groupe ELSAN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Clinique </a:t>
            </a:r>
            <a:r>
              <a:rPr lang="fr-FR" altLang="fr-FR" sz="1800" b="1" dirty="0" err="1">
                <a:solidFill>
                  <a:srgbClr val="04617B"/>
                </a:solidFill>
                <a:ea typeface="Microsoft YaHei" pitchFamily="34" charset="-122"/>
              </a:rPr>
              <a:t>Brétéché</a:t>
            </a:r>
            <a:endParaRPr lang="fr-FR" altLang="fr-FR" sz="1800" b="1" dirty="0">
              <a:solidFill>
                <a:srgbClr val="04617B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Santé Atlantique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Centre de SMR </a:t>
            </a:r>
            <a:r>
              <a:rPr lang="fr-FR" altLang="fr-FR" sz="1800" b="1" dirty="0" err="1">
                <a:solidFill>
                  <a:srgbClr val="04617B"/>
                </a:solidFill>
                <a:ea typeface="Microsoft YaHei" pitchFamily="34" charset="-122"/>
              </a:rPr>
              <a:t>Roz</a:t>
            </a: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 Arvor</a:t>
            </a:r>
          </a:p>
        </p:txBody>
      </p:sp>
      <p:sp>
        <p:nvSpPr>
          <p:cNvPr id="65548" name="Rectangle 15"/>
          <p:cNvSpPr>
            <a:spLocks noChangeArrowheads="1"/>
          </p:cNvSpPr>
          <p:nvPr/>
        </p:nvSpPr>
        <p:spPr bwMode="auto">
          <a:xfrm>
            <a:off x="457464" y="4835952"/>
            <a:ext cx="3455987" cy="52953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Hôpital Privé du Confluent</a:t>
            </a:r>
          </a:p>
          <a:p>
            <a:pPr>
              <a:buClr>
                <a:srgbClr val="000000"/>
              </a:buClr>
              <a:buSzPct val="100000"/>
            </a:pPr>
            <a:endParaRPr lang="fr-FR" altLang="fr-FR" sz="1800" b="1" i="1" dirty="0">
              <a:solidFill>
                <a:schemeClr val="tx1"/>
              </a:solidFill>
              <a:ea typeface="Microsoft YaHei" pitchFamily="34" charset="-122"/>
            </a:endParaRPr>
          </a:p>
        </p:txBody>
      </p:sp>
      <p:sp>
        <p:nvSpPr>
          <p:cNvPr id="65550" name="Rectangle 9"/>
          <p:cNvSpPr>
            <a:spLocks noChangeArrowheads="1"/>
          </p:cNvSpPr>
          <p:nvPr/>
        </p:nvSpPr>
        <p:spPr bwMode="auto">
          <a:xfrm>
            <a:off x="4275137" y="4940300"/>
            <a:ext cx="4319587" cy="720079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Centre Hospitalier Sèvre et Loire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(Le </a:t>
            </a:r>
            <a:r>
              <a:rPr lang="fr-FR" altLang="fr-FR" sz="1800" dirty="0" err="1">
                <a:solidFill>
                  <a:srgbClr val="04617B"/>
                </a:solidFill>
                <a:ea typeface="Microsoft YaHei" pitchFamily="34" charset="-122"/>
              </a:rPr>
              <a:t>Loroux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 </a:t>
            </a:r>
            <a:r>
              <a:rPr lang="fr-FR" altLang="fr-FR" sz="1800" dirty="0" err="1">
                <a:solidFill>
                  <a:srgbClr val="04617B"/>
                </a:solidFill>
                <a:ea typeface="Microsoft YaHei" pitchFamily="34" charset="-122"/>
              </a:rPr>
              <a:t>Bottereau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 + Vertou)</a:t>
            </a:r>
          </a:p>
        </p:txBody>
      </p:sp>
      <p:sp>
        <p:nvSpPr>
          <p:cNvPr id="65551" name="Rectangle 11"/>
          <p:cNvSpPr>
            <a:spLocks noChangeArrowheads="1"/>
          </p:cNvSpPr>
          <p:nvPr/>
        </p:nvSpPr>
        <p:spPr bwMode="auto">
          <a:xfrm>
            <a:off x="4242136" y="2089841"/>
            <a:ext cx="4319587" cy="757732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ea typeface="Microsoft YaHei" pitchFamily="34" charset="-122"/>
              </a:rPr>
              <a:t>CHU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USP Laënnec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(St Herblain)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 i="1" dirty="0">
              <a:solidFill>
                <a:srgbClr val="000000"/>
              </a:solidFill>
              <a:ea typeface="Microsoft YaHei" pitchFamily="34" charset="-122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4242136" y="1467868"/>
            <a:ext cx="4311650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2000" b="1" dirty="0">
                <a:solidFill>
                  <a:srgbClr val="000090"/>
                </a:solidFill>
                <a:ea typeface="Microsoft YaHei" pitchFamily="34" charset="-122"/>
              </a:rPr>
              <a:t>        Agglomération nantaise</a:t>
            </a:r>
            <a:endParaRPr lang="fr-FR" sz="2000" dirty="0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sz="1800" i="1" dirty="0">
              <a:solidFill>
                <a:srgbClr val="000000"/>
              </a:solidFill>
              <a:ea typeface="Microsoft YaHei" pitchFamily="34" charset="-122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457463" y="1458343"/>
            <a:ext cx="3466837" cy="4333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2000" b="1" dirty="0">
                <a:solidFill>
                  <a:srgbClr val="000090"/>
                </a:solidFill>
                <a:ea typeface="ＭＳ Ｐゴシック" charset="0"/>
                <a:cs typeface="Microsoft YaHei" charset="0"/>
              </a:rPr>
              <a:t>            A Nantes</a:t>
            </a:r>
            <a:endParaRPr lang="fr-FR" sz="2000" dirty="0">
              <a:solidFill>
                <a:srgbClr val="000090"/>
              </a:solidFill>
              <a:ea typeface="ＭＳ Ｐゴシック" charset="0"/>
              <a:cs typeface="Microsoft YaHei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800" i="1" dirty="0">
              <a:solidFill>
                <a:srgbClr val="000000"/>
              </a:solidFill>
              <a:latin typeface="Times New Roman" charset="0"/>
              <a:ea typeface="ＭＳ Ｐゴシック" charset="0"/>
              <a:cs typeface="Microsoft YaHei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76250" y="5481755"/>
            <a:ext cx="3448050" cy="935584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fr-FR" sz="1800" b="1" dirty="0">
                <a:solidFill>
                  <a:schemeClr val="tx1"/>
                </a:solidFill>
                <a:ea typeface="Microsoft YaHei" panose="020B0503020204020204" pitchFamily="34" charset="-122"/>
              </a:rPr>
              <a:t>ESEAN</a:t>
            </a:r>
            <a:r>
              <a:rPr lang="fr-FR" sz="1800" dirty="0">
                <a:solidFill>
                  <a:schemeClr val="tx1"/>
                </a:solidFill>
                <a:ea typeface="Microsoft YaHei" panose="020B0503020204020204" pitchFamily="34" charset="-122"/>
              </a:rPr>
              <a:t> </a:t>
            </a:r>
            <a:r>
              <a:rPr lang="fr-FR" sz="1800" dirty="0">
                <a:solidFill>
                  <a:srgbClr val="04617B"/>
                </a:solidFill>
                <a:ea typeface="Microsoft YaHei" panose="020B0503020204020204" pitchFamily="34" charset="-122"/>
              </a:rPr>
              <a:t>(Etablissement en Santé Enfants et Adolescents Nantais)</a:t>
            </a:r>
            <a:endParaRPr lang="fr-FR" sz="1800" b="1" dirty="0">
              <a:solidFill>
                <a:srgbClr val="04617B"/>
              </a:solidFill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EDE55-A461-EC5B-375C-F1671DB42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D70D7D-1860-5CBC-5E1A-4162D6E6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368939"/>
            <a:ext cx="5328592" cy="492232"/>
          </a:xfrm>
          <a:solidFill>
            <a:srgbClr val="C2FFF0"/>
          </a:solidFill>
        </p:spPr>
        <p:txBody>
          <a:bodyPr/>
          <a:lstStyle/>
          <a:p>
            <a:pPr algn="ctr"/>
            <a:r>
              <a:rPr lang="fr-FR" sz="2400" b="1" dirty="0">
                <a:solidFill>
                  <a:srgbClr val="000090"/>
                </a:solidFill>
                <a:latin typeface="+mj-lt"/>
              </a:rPr>
              <a:t>     Les foyers logement et EHPAD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314305-4C13-2C7E-F42A-B9B255CC24C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57200" y="1484784"/>
            <a:ext cx="8229600" cy="4839336"/>
          </a:xfrm>
        </p:spPr>
        <p:txBody>
          <a:bodyPr/>
          <a:lstStyle/>
          <a:p>
            <a:r>
              <a:rPr lang="fr-FR" sz="800" dirty="0"/>
              <a:t>x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3E4C182-422A-63D0-5F2C-35E063CFF27C}"/>
              </a:ext>
            </a:extLst>
          </p:cNvPr>
          <p:cNvSpPr txBox="1"/>
          <p:nvPr/>
        </p:nvSpPr>
        <p:spPr>
          <a:xfrm>
            <a:off x="646298" y="987039"/>
            <a:ext cx="3061606" cy="4042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0090"/>
                </a:solidFill>
              </a:rPr>
              <a:t>     A Nantes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0FAFF7E-6E44-BE82-B7D5-2DF28BAD510E}"/>
              </a:ext>
            </a:extLst>
          </p:cNvPr>
          <p:cNvSpPr txBox="1"/>
          <p:nvPr/>
        </p:nvSpPr>
        <p:spPr>
          <a:xfrm>
            <a:off x="4155061" y="977513"/>
            <a:ext cx="4243707" cy="4042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0090"/>
                </a:solidFill>
              </a:rPr>
              <a:t>Agglomération nantaise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A9B5BF4-C41A-E12B-8703-17292E1C8138}"/>
              </a:ext>
            </a:extLst>
          </p:cNvPr>
          <p:cNvSpPr txBox="1"/>
          <p:nvPr/>
        </p:nvSpPr>
        <p:spPr>
          <a:xfrm>
            <a:off x="658473" y="1391336"/>
            <a:ext cx="3061606" cy="5442516"/>
          </a:xfrm>
          <a:prstGeom prst="rect">
            <a:avLst/>
          </a:prstGeom>
          <a:solidFill>
            <a:srgbClr val="C2FFF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b="1" dirty="0">
              <a:solidFill>
                <a:srgbClr val="1F497D"/>
              </a:solidFill>
            </a:endParaRP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Bois Hercé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Chambellan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Fonteny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Hirondelle de Sèvre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La Cerisaie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La Madeleine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L’Espérance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Parc de Diane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Renoir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Rives de l’Erdre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Ste Famille de Grillaud</a:t>
            </a:r>
          </a:p>
          <a:p>
            <a:pPr>
              <a:lnSpc>
                <a:spcPct val="150000"/>
              </a:lnSpc>
            </a:pP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493A329-92B0-1940-5447-5098173FD3A1}"/>
              </a:ext>
            </a:extLst>
          </p:cNvPr>
          <p:cNvSpPr txBox="1"/>
          <p:nvPr/>
        </p:nvSpPr>
        <p:spPr>
          <a:xfrm>
            <a:off x="4155061" y="1392000"/>
            <a:ext cx="4248472" cy="5442516"/>
          </a:xfrm>
          <a:prstGeom prst="rect">
            <a:avLst/>
          </a:prstGeom>
          <a:solidFill>
            <a:srgbClr val="C2FFF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Résidence Beaulieu </a:t>
            </a:r>
            <a:r>
              <a:rPr lang="fr-FR" dirty="0">
                <a:solidFill>
                  <a:srgbClr val="1F497D"/>
                </a:solidFill>
              </a:rPr>
              <a:t>(Bouguenais)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Les Lys </a:t>
            </a:r>
            <a:r>
              <a:rPr lang="fr-FR" dirty="0">
                <a:solidFill>
                  <a:srgbClr val="1F497D"/>
                </a:solidFill>
              </a:rPr>
              <a:t>(Carquefou)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Bel Air </a:t>
            </a:r>
            <a:r>
              <a:rPr lang="fr-FR" dirty="0">
                <a:solidFill>
                  <a:srgbClr val="1F497D"/>
                </a:solidFill>
              </a:rPr>
              <a:t>(La Chapelle/Erdre)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Simon Ringeard </a:t>
            </a:r>
            <a:r>
              <a:rPr lang="fr-FR" dirty="0">
                <a:solidFill>
                  <a:srgbClr val="1F497D"/>
                </a:solidFill>
              </a:rPr>
              <a:t>(Le Pellerin)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Émile Gibier </a:t>
            </a:r>
            <a:r>
              <a:rPr lang="fr-FR" dirty="0">
                <a:solidFill>
                  <a:srgbClr val="1F497D"/>
                </a:solidFill>
              </a:rPr>
              <a:t>(Orvault)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Le Gué Florent </a:t>
            </a:r>
            <a:r>
              <a:rPr lang="fr-FR" dirty="0">
                <a:solidFill>
                  <a:srgbClr val="1F497D"/>
                </a:solidFill>
              </a:rPr>
              <a:t>(Orvault)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Jardins du Vert Praud </a:t>
            </a:r>
            <a:r>
              <a:rPr lang="fr-FR" dirty="0">
                <a:solidFill>
                  <a:srgbClr val="1F497D"/>
                </a:solidFill>
              </a:rPr>
              <a:t>(Rezé)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Mauperthuis </a:t>
            </a:r>
            <a:r>
              <a:rPr lang="fr-FR" dirty="0">
                <a:solidFill>
                  <a:srgbClr val="1F497D"/>
                </a:solidFill>
              </a:rPr>
              <a:t>(Rezé)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Les Noëlles </a:t>
            </a:r>
            <a:r>
              <a:rPr lang="fr-FR" dirty="0">
                <a:solidFill>
                  <a:srgbClr val="1F497D"/>
                </a:solidFill>
              </a:rPr>
              <a:t>(St Herblain)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Rose des Vents </a:t>
            </a:r>
            <a:r>
              <a:rPr lang="fr-FR" dirty="0">
                <a:solidFill>
                  <a:srgbClr val="1F497D"/>
                </a:solidFill>
              </a:rPr>
              <a:t>(Ste Luce / Loire)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Le Clos St Sébastien</a:t>
            </a:r>
            <a:r>
              <a:rPr lang="fr-FR" dirty="0">
                <a:solidFill>
                  <a:srgbClr val="1F497D"/>
                </a:solidFill>
              </a:rPr>
              <a:t> (St Sébastien/ L)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Léontine Vié </a:t>
            </a:r>
            <a:r>
              <a:rPr lang="fr-FR" dirty="0">
                <a:solidFill>
                  <a:srgbClr val="1F497D"/>
                </a:solidFill>
              </a:rPr>
              <a:t>(Thouaré)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1F497D"/>
                </a:solidFill>
              </a:rPr>
              <a:t>Les Sources du Verdet </a:t>
            </a:r>
            <a:r>
              <a:rPr lang="fr-FR" dirty="0">
                <a:solidFill>
                  <a:srgbClr val="1F497D"/>
                </a:solidFill>
              </a:rPr>
              <a:t>(Treillières)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7423CEE-8C4F-2A59-D80D-868D005184FE}"/>
              </a:ext>
            </a:extLst>
          </p:cNvPr>
          <p:cNvSpPr txBox="1"/>
          <p:nvPr/>
        </p:nvSpPr>
        <p:spPr>
          <a:xfrm>
            <a:off x="8398768" y="6246095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17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0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B9F25B4-A477-4754-8030-AD366E0F85BA}" type="slidenum">
              <a:rPr lang="fr-FR" altLang="fr-FR" b="1">
                <a:solidFill>
                  <a:srgbClr val="808080"/>
                </a:solidFill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fr-FR" altLang="fr-FR" b="1" dirty="0">
              <a:solidFill>
                <a:srgbClr val="808080"/>
              </a:solidFill>
            </a:endParaRP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468313" y="4365625"/>
            <a:ext cx="7924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2717413" y="4947494"/>
            <a:ext cx="3644304" cy="1296144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</a:pPr>
            <a:r>
              <a:rPr lang="fr-FR" altLang="fr-FR" sz="1800" b="1" dirty="0">
                <a:solidFill>
                  <a:srgbClr val="C00000"/>
                </a:solidFill>
                <a:ea typeface="Microsoft YaHei" pitchFamily="34" charset="-122"/>
              </a:rPr>
              <a:t>ANCENIS</a:t>
            </a:r>
          </a:p>
          <a:p>
            <a:pPr algn="ctr">
              <a:buClr>
                <a:srgbClr val="000000"/>
              </a:buClr>
              <a:buSzPct val="100000"/>
            </a:pPr>
            <a:endParaRPr lang="fr-FR" altLang="fr-FR" sz="800" b="1" dirty="0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Centre hospitalier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Erdre et Loire</a:t>
            </a:r>
          </a:p>
          <a:p>
            <a:pPr>
              <a:buClr>
                <a:srgbClr val="000000"/>
              </a:buClr>
              <a:buSzPct val="100000"/>
            </a:pPr>
            <a:endParaRPr lang="fr-FR" altLang="fr-FR" sz="800" dirty="0">
              <a:solidFill>
                <a:srgbClr val="04617B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altLang="fr-FR" sz="1600" b="1" dirty="0">
                <a:solidFill>
                  <a:srgbClr val="04617B"/>
                </a:solidFill>
                <a:ea typeface="Microsoft YaHei" pitchFamily="34" charset="-122"/>
              </a:rPr>
              <a:t>EHPAD </a:t>
            </a: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Les Corolles  </a:t>
            </a:r>
          </a:p>
        </p:txBody>
      </p:sp>
      <p:sp>
        <p:nvSpPr>
          <p:cNvPr id="69637" name="Rectangle 11"/>
          <p:cNvSpPr>
            <a:spLocks noChangeArrowheads="1"/>
          </p:cNvSpPr>
          <p:nvPr/>
        </p:nvSpPr>
        <p:spPr bwMode="auto">
          <a:xfrm>
            <a:off x="280559" y="1791977"/>
            <a:ext cx="3806577" cy="2861419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C00000"/>
                </a:solidFill>
                <a:ea typeface="Microsoft YaHei" pitchFamily="34" charset="-122"/>
              </a:rPr>
              <a:t>CHATEAUBRIANT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800" b="1" dirty="0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Centre hospitalier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(Châteaubriant)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 dirty="0">
              <a:solidFill>
                <a:srgbClr val="04617B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b="1" dirty="0">
                <a:solidFill>
                  <a:srgbClr val="04617B"/>
                </a:solidFill>
                <a:ea typeface="Microsoft YaHei" pitchFamily="34" charset="-122"/>
              </a:rPr>
              <a:t>SMR Hôpital local</a:t>
            </a:r>
            <a:r>
              <a:rPr lang="fr-FR" altLang="fr-FR" dirty="0">
                <a:solidFill>
                  <a:srgbClr val="04617B"/>
                </a:solidFill>
                <a:ea typeface="Microsoft YaHei" pitchFamily="34" charset="-122"/>
              </a:rPr>
              <a:t>  (Nozay)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600" b="1" dirty="0">
                <a:solidFill>
                  <a:srgbClr val="04617B"/>
                </a:solidFill>
                <a:ea typeface="Microsoft YaHei" pitchFamily="34" charset="-122"/>
              </a:rPr>
              <a:t>EHPAD </a:t>
            </a:r>
            <a:r>
              <a:rPr lang="fr-FR" altLang="fr-FR" b="1" dirty="0">
                <a:solidFill>
                  <a:srgbClr val="04617B"/>
                </a:solidFill>
                <a:ea typeface="Microsoft YaHei" pitchFamily="34" charset="-122"/>
              </a:rPr>
              <a:t>la Chesnaie / les Cèdres                                   </a:t>
            </a:r>
            <a:r>
              <a:rPr lang="fr-FR" altLang="fr-FR" dirty="0">
                <a:solidFill>
                  <a:srgbClr val="04617B"/>
                </a:solidFill>
                <a:ea typeface="Microsoft YaHei" pitchFamily="34" charset="-122"/>
              </a:rPr>
              <a:t>                          (Nozay)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dirty="0">
              <a:solidFill>
                <a:srgbClr val="04617B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altLang="fr-FR" b="1" dirty="0">
                <a:solidFill>
                  <a:srgbClr val="04617B"/>
                </a:solidFill>
                <a:ea typeface="Microsoft YaHei" pitchFamily="34" charset="-122"/>
              </a:rPr>
              <a:t>EHPAD La Perrière </a:t>
            </a:r>
            <a:r>
              <a:rPr lang="fr-FR" altLang="fr-FR" dirty="0">
                <a:solidFill>
                  <a:srgbClr val="04617B"/>
                </a:solidFill>
                <a:ea typeface="Microsoft YaHei" pitchFamily="34" charset="-122"/>
              </a:rPr>
              <a:t>(</a:t>
            </a:r>
            <a:r>
              <a:rPr lang="fr-FR" altLang="fr-FR" dirty="0" err="1">
                <a:solidFill>
                  <a:srgbClr val="04617B"/>
                </a:solidFill>
                <a:ea typeface="Microsoft YaHei" pitchFamily="34" charset="-122"/>
              </a:rPr>
              <a:t>Héric</a:t>
            </a:r>
            <a:r>
              <a:rPr lang="fr-FR" altLang="fr-FR" dirty="0">
                <a:solidFill>
                  <a:srgbClr val="04617B"/>
                </a:solidFill>
                <a:ea typeface="Microsoft YaHei" pitchFamily="34" charset="-122"/>
              </a:rPr>
              <a:t>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 dirty="0">
              <a:solidFill>
                <a:srgbClr val="1F497D"/>
              </a:solidFill>
              <a:ea typeface="Microsoft YaHei" pitchFamily="34" charset="-122"/>
            </a:endParaRPr>
          </a:p>
        </p:txBody>
      </p:sp>
      <p:sp>
        <p:nvSpPr>
          <p:cNvPr id="69638" name="Rectangle 16"/>
          <p:cNvSpPr>
            <a:spLocks noChangeArrowheads="1"/>
          </p:cNvSpPr>
          <p:nvPr/>
        </p:nvSpPr>
        <p:spPr bwMode="auto">
          <a:xfrm>
            <a:off x="4352892" y="1791939"/>
            <a:ext cx="4536504" cy="2861419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C00000"/>
                </a:solidFill>
                <a:ea typeface="Microsoft YaHei" pitchFamily="34" charset="-122"/>
              </a:rPr>
              <a:t>CHOLET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800" b="1" dirty="0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Centre Hospitalier        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(Cholet)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SMR Arcole                   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(Cholet)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Echo Dialyse                 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(Cholet)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H.A.D Mauges               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(Cholet)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Résidence Tharreau     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(Cholet)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b="1" dirty="0">
              <a:solidFill>
                <a:srgbClr val="04617B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4617B"/>
                </a:solidFill>
                <a:ea typeface="Microsoft YaHei" pitchFamily="34" charset="-122"/>
              </a:rPr>
              <a:t>Résidence Ste Famille </a:t>
            </a:r>
            <a:r>
              <a:rPr lang="fr-FR" altLang="fr-FR" sz="1800" dirty="0">
                <a:solidFill>
                  <a:srgbClr val="04617B"/>
                </a:solidFill>
                <a:ea typeface="Microsoft YaHei" pitchFamily="34" charset="-122"/>
              </a:rPr>
              <a:t>(Nueil les Aubiers)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1F497D"/>
                </a:solidFill>
                <a:ea typeface="Microsoft YaHei" pitchFamily="34" charset="-122"/>
              </a:rPr>
              <a:t>  </a:t>
            </a:r>
            <a:endParaRPr lang="fr-FR" altLang="fr-FR" sz="1800" dirty="0">
              <a:solidFill>
                <a:srgbClr val="1F497D"/>
              </a:solidFill>
              <a:ea typeface="Microsoft YaHei" pitchFamily="34" charset="-122"/>
            </a:endParaRPr>
          </a:p>
        </p:txBody>
      </p:sp>
      <p:sp>
        <p:nvSpPr>
          <p:cNvPr id="69640" name="Rectangle 10"/>
          <p:cNvSpPr>
            <a:spLocks noChangeArrowheads="1"/>
          </p:cNvSpPr>
          <p:nvPr/>
        </p:nvSpPr>
        <p:spPr bwMode="auto">
          <a:xfrm>
            <a:off x="1147097" y="739775"/>
            <a:ext cx="6411590" cy="576263"/>
          </a:xfrm>
          <a:prstGeom prst="rect">
            <a:avLst/>
          </a:prstGeom>
          <a:solidFill>
            <a:srgbClr val="C2FF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200" b="1" dirty="0">
                <a:solidFill>
                  <a:srgbClr val="000090"/>
                </a:solidFill>
                <a:latin typeface="Arial" charset="0"/>
                <a:cs typeface="Arial" charset="0"/>
              </a:rPr>
              <a:t>Les Antennes de JALMALV-Nantes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F87A63-EF16-69B0-E823-D4A4EF749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692696"/>
            <a:ext cx="8100392" cy="1152128"/>
          </a:xfrm>
        </p:spPr>
        <p:txBody>
          <a:bodyPr/>
          <a:lstStyle/>
          <a:p>
            <a:r>
              <a:rPr lang="fr-FR" altLang="fr-FR" sz="4800" dirty="0">
                <a:solidFill>
                  <a:srgbClr val="0461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fr-FR" altLang="fr-FR" sz="4000" b="1" dirty="0">
                <a:solidFill>
                  <a:srgbClr val="0461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quoi s’engage-t-il ?</a:t>
            </a:r>
            <a:br>
              <a:rPr lang="fr-FR" altLang="fr-FR" sz="4000" b="1" dirty="0">
                <a:solidFill>
                  <a:srgbClr val="00009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B5A381-5605-AF46-26A4-08A6E8B76F6B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544968"/>
            <a:ext cx="8229600" cy="4779152"/>
          </a:xfrm>
        </p:spPr>
        <p:txBody>
          <a:bodyPr/>
          <a:lstStyle/>
          <a:p>
            <a:pPr marL="749300" lvl="1" indent="-342900" eaLnBrk="1" hangingPunct="1">
              <a:spcBef>
                <a:spcPts val="500"/>
              </a:spcBef>
              <a:buClr>
                <a:srgbClr val="00664D"/>
              </a:buClr>
              <a:buSzPct val="100000"/>
              <a:buFont typeface="Wingdings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Arial" charset="0"/>
                <a:ea typeface="Microsoft YaHei" pitchFamily="34" charset="-122"/>
              </a:rPr>
              <a:t>À consacrer un après-midi, une soirée par semaine, quelques  heures le week-end </a:t>
            </a:r>
            <a:r>
              <a:rPr lang="fr-FR" altLang="fr-FR" sz="2400" i="1" dirty="0">
                <a:solidFill>
                  <a:srgbClr val="04617B"/>
                </a:solidFill>
                <a:latin typeface="Arial" charset="0"/>
                <a:ea typeface="Microsoft YaHei" pitchFamily="34" charset="-122"/>
              </a:rPr>
              <a:t>(à la demande spécifique du service) </a:t>
            </a:r>
            <a:r>
              <a:rPr lang="fr-FR" altLang="fr-FR" sz="2400" dirty="0">
                <a:solidFill>
                  <a:srgbClr val="04617B"/>
                </a:solidFill>
                <a:latin typeface="Arial" charset="0"/>
                <a:ea typeface="Microsoft YaHei" pitchFamily="34" charset="-122"/>
              </a:rPr>
              <a:t>pour les accompagnements</a:t>
            </a:r>
          </a:p>
          <a:p>
            <a:pPr marL="749300" lvl="1" indent="-342900" eaLnBrk="1" hangingPunct="1">
              <a:spcBef>
                <a:spcPts val="500"/>
              </a:spcBef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À assister à un groupe de parole 1 fois/mois avec une psychologue</a:t>
            </a:r>
          </a:p>
          <a:p>
            <a:pPr marL="749300" lvl="1" indent="-342900" eaLnBrk="1" hangingPunct="1">
              <a:lnSpc>
                <a:spcPct val="150000"/>
              </a:lnSpc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Arial" charset="0"/>
                <a:ea typeface="Microsoft YaHei" pitchFamily="34" charset="-122"/>
              </a:rPr>
              <a:t>À respecter la charte du bénévolat JALMALV</a:t>
            </a:r>
          </a:p>
          <a:p>
            <a:pPr marL="749300" lvl="1" indent="-342900" eaLnBrk="1" hangingPunct="1"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À représenter l’association </a:t>
            </a:r>
          </a:p>
          <a:p>
            <a:pPr marL="749300" lvl="1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Arial" charset="0"/>
                <a:ea typeface="Microsoft YaHei" pitchFamily="34" charset="-122"/>
              </a:rPr>
              <a:t>À agir au sein d’une équipe:</a:t>
            </a:r>
          </a:p>
          <a:p>
            <a:pPr marL="914400" lvl="2" indent="0"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400" i="1" dirty="0">
                <a:solidFill>
                  <a:srgbClr val="04617B"/>
                </a:solidFill>
                <a:latin typeface="Arial" charset="0"/>
                <a:ea typeface="Microsoft YaHei" pitchFamily="34" charset="-122"/>
              </a:rPr>
              <a:t>Référent, Parrain / Marraine, Coordinateur</a:t>
            </a:r>
          </a:p>
          <a:p>
            <a:pPr marL="749300" lvl="1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4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À participer à la vie de l’association en s’</a:t>
            </a:r>
            <a:r>
              <a:rPr lang="fr-FR" altLang="ja-JP" sz="2400" dirty="0">
                <a:solidFill>
                  <a:srgbClr val="1F497D"/>
                </a:solidFill>
                <a:latin typeface="Arial" charset="0"/>
                <a:cs typeface="Arial" charset="0"/>
              </a:rPr>
              <a:t>investissant selon ses disponibilités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F4B0EE4-2D22-4CAB-1A85-25114CB4A8D9}"/>
              </a:ext>
            </a:extLst>
          </p:cNvPr>
          <p:cNvSpPr txBox="1"/>
          <p:nvPr/>
        </p:nvSpPr>
        <p:spPr>
          <a:xfrm>
            <a:off x="8362764" y="61653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34807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ZoneTexte 196"/>
          <p:cNvSpPr txBox="1"/>
          <p:nvPr/>
        </p:nvSpPr>
        <p:spPr>
          <a:xfrm>
            <a:off x="457200" y="704520"/>
            <a:ext cx="8229600" cy="780264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4500" b="0" strike="noStrike" spc="-1" dirty="0">
                <a:solidFill>
                  <a:srgbClr val="04617B"/>
                </a:solidFill>
                <a:latin typeface="Calibri"/>
              </a:rPr>
              <a:t>   </a:t>
            </a:r>
            <a:r>
              <a:rPr lang="fr-FR" sz="4000" b="1" spc="-1" dirty="0">
                <a:solidFill>
                  <a:srgbClr val="04617B"/>
                </a:solidFill>
                <a:latin typeface="Calibri"/>
              </a:rPr>
              <a:t>Qui sommes-nous?</a:t>
            </a:r>
            <a:endParaRPr lang="fr-FR" sz="4000" b="1" strike="noStrike" spc="-1" dirty="0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98" name="ZoneTexte 197"/>
          <p:cNvSpPr txBox="1"/>
          <p:nvPr/>
        </p:nvSpPr>
        <p:spPr>
          <a:xfrm>
            <a:off x="457200" y="1934640"/>
            <a:ext cx="8229600" cy="4389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lnSpcReduction="10000"/>
          </a:bodyPr>
          <a:lstStyle/>
          <a:p>
            <a:pPr marL="457200" indent="-457200" eaLnBrk="1" hangingPunct="1">
              <a:spcBef>
                <a:spcPts val="700"/>
              </a:spcBef>
              <a:buClr>
                <a:schemeClr val="tx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800" dirty="0">
                <a:solidFill>
                  <a:srgbClr val="C00000"/>
                </a:solidFill>
                <a:latin typeface="Arial" charset="0"/>
                <a:ea typeface="Microsoft YaHei" pitchFamily="34" charset="-122"/>
              </a:rPr>
              <a:t>Fédération</a:t>
            </a:r>
            <a:r>
              <a:rPr lang="fr-FR" altLang="fr-FR" sz="28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 reconnue d’Utilité Publique créée en 1987 </a:t>
            </a:r>
          </a:p>
          <a:p>
            <a:pPr marL="457200" indent="-4572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8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Association Loi 1901</a:t>
            </a:r>
          </a:p>
          <a:p>
            <a:pPr marL="457200" indent="-4572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8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humaniste,  laïque et apolitique</a:t>
            </a:r>
          </a:p>
          <a:p>
            <a:pPr marL="457200" indent="-457200" eaLnBrk="1" hangingPunct="1">
              <a:spcBef>
                <a:spcPts val="7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800" dirty="0">
                <a:solidFill>
                  <a:srgbClr val="C00000"/>
                </a:solidFill>
                <a:latin typeface="Arial" charset="0"/>
                <a:ea typeface="Microsoft YaHei" pitchFamily="34" charset="-122"/>
              </a:rPr>
              <a:t>Nos valeurs </a:t>
            </a:r>
            <a:r>
              <a:rPr lang="fr-FR" altLang="fr-FR" sz="28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:</a:t>
            </a:r>
          </a:p>
          <a:p>
            <a:pPr marL="2286000" lvl="4" indent="-457200">
              <a:spcBef>
                <a:spcPts val="700"/>
              </a:spcBef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q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800" dirty="0">
                <a:solidFill>
                  <a:schemeClr val="tx2"/>
                </a:solidFill>
                <a:latin typeface="Arial" charset="0"/>
                <a:ea typeface="Microsoft YaHei" pitchFamily="34" charset="-122"/>
              </a:rPr>
              <a:t>Dignité</a:t>
            </a:r>
          </a:p>
          <a:p>
            <a:pPr marL="2286000" lvl="4" indent="-457200">
              <a:spcBef>
                <a:spcPts val="700"/>
              </a:spcBef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q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800" dirty="0">
                <a:solidFill>
                  <a:schemeClr val="tx2"/>
                </a:solidFill>
                <a:latin typeface="Arial" charset="0"/>
                <a:ea typeface="Microsoft YaHei" pitchFamily="34" charset="-122"/>
              </a:rPr>
              <a:t>Solidarité</a:t>
            </a:r>
          </a:p>
          <a:p>
            <a:pPr marL="2286000" lvl="4" indent="-457200">
              <a:spcBef>
                <a:spcPts val="700"/>
              </a:spcBef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q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800" dirty="0">
                <a:solidFill>
                  <a:schemeClr val="tx2"/>
                </a:solidFill>
                <a:latin typeface="Arial" charset="0"/>
                <a:ea typeface="Microsoft YaHei" pitchFamily="34" charset="-122"/>
              </a:rPr>
              <a:t>Respect de la personne vivante</a:t>
            </a:r>
          </a:p>
          <a:p>
            <a:pPr lvl="4">
              <a:spcBef>
                <a:spcPts val="700"/>
              </a:spcBef>
              <a:buClr>
                <a:schemeClr val="tx2">
                  <a:lumMod val="60000"/>
                  <a:lumOff val="40000"/>
                </a:schemeClr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800" dirty="0">
                <a:solidFill>
                  <a:schemeClr val="tx2"/>
                </a:solidFill>
                <a:latin typeface="Arial" charset="0"/>
                <a:ea typeface="Microsoft YaHei" pitchFamily="34" charset="-122"/>
              </a:rPr>
              <a:t>                         </a:t>
            </a:r>
          </a:p>
          <a:p>
            <a:pPr marL="457200" indent="-457200" eaLnBrk="1" hangingPunct="1">
              <a:spcBef>
                <a:spcPts val="700"/>
              </a:spcBef>
              <a:buClr>
                <a:schemeClr val="tx2">
                  <a:lumMod val="60000"/>
                  <a:lumOff val="40000"/>
                </a:schemeClr>
              </a:buClr>
              <a:buSzPct val="100000"/>
              <a:buFont typeface="Courier New" panose="02070309020205020404" pitchFamily="49" charset="0"/>
              <a:buChar char="o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altLang="fr-FR" sz="2800" dirty="0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9A95172-C5DF-D24A-C99F-09AE7363A959}"/>
              </a:ext>
            </a:extLst>
          </p:cNvPr>
          <p:cNvSpPr txBox="1"/>
          <p:nvPr/>
        </p:nvSpPr>
        <p:spPr>
          <a:xfrm>
            <a:off x="8506780" y="613945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ZoneTexte 220"/>
          <p:cNvSpPr txBox="1"/>
          <p:nvPr/>
        </p:nvSpPr>
        <p:spPr>
          <a:xfrm>
            <a:off x="-252536" y="692696"/>
            <a:ext cx="8229600" cy="708256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4000" b="1" spc="-1" dirty="0">
                <a:solidFill>
                  <a:srgbClr val="04617B"/>
                </a:solidFill>
                <a:latin typeface="Calibri"/>
              </a:rPr>
              <a:t>La formation continue</a:t>
            </a:r>
            <a:endParaRPr lang="fr-FR" sz="4000" b="1" strike="noStrike" spc="-1" dirty="0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22" name="ZoneTexte 221"/>
          <p:cNvSpPr txBox="1"/>
          <p:nvPr/>
        </p:nvSpPr>
        <p:spPr>
          <a:xfrm>
            <a:off x="539552" y="1772816"/>
            <a:ext cx="8229600" cy="5199376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Autofit/>
          </a:bodyPr>
          <a:lstStyle/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Journée rencontre des bénévoles Jalmalv Nantes autour d’un thème (janvier et septembre)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Entretenir sa dynamique d’accompagnement en tant que bénévole accompagnant 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L’accompagnement des personnes en deuil 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La communication non verbale 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Sensibilisation à la maladie d’Alzheimer et autres démences »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L’accompagnement à domicile</a:t>
            </a:r>
          </a:p>
          <a:p>
            <a:pPr marL="342900" indent="-342900">
              <a:spcBef>
                <a:spcPts val="7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240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Spiritualité et fin de vie</a:t>
            </a: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3066E10-8357-F42E-21E7-2CBC1DC0AB6F}"/>
              </a:ext>
            </a:extLst>
          </p:cNvPr>
          <p:cNvSpPr txBox="1"/>
          <p:nvPr/>
        </p:nvSpPr>
        <p:spPr>
          <a:xfrm>
            <a:off x="8409112" y="616951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497954-96DC-F642-A556-78236FB14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052736"/>
            <a:ext cx="8640960" cy="1068296"/>
          </a:xfrm>
        </p:spPr>
        <p:txBody>
          <a:bodyPr/>
          <a:lstStyle/>
          <a:p>
            <a:r>
              <a:rPr lang="fr-FR" altLang="fr-FR" sz="4000" b="1" dirty="0">
                <a:solidFill>
                  <a:srgbClr val="0461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Soutien aux personnes vivant un deuil</a:t>
            </a:r>
            <a:br>
              <a:rPr lang="fr-FR" altLang="fr-FR" sz="4000" b="1" dirty="0">
                <a:solidFill>
                  <a:srgbClr val="000090"/>
                </a:solidFill>
                <a:latin typeface="Arial" charset="0"/>
              </a:rPr>
            </a:br>
            <a:endParaRPr lang="fr-FR" sz="40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0466D6-6F81-EE09-9D67-3C8D055C1B8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700808"/>
            <a:ext cx="8229600" cy="4521212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7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/>
            </a:pPr>
            <a:r>
              <a:rPr lang="fr-F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Adultes</a:t>
            </a:r>
            <a:r>
              <a:rPr lang="fr-FR" sz="2400" dirty="0">
                <a:solidFill>
                  <a:srgbClr val="04617B"/>
                </a:solidFill>
                <a:latin typeface="Arial" pitchFamily="34" charset="0"/>
                <a:cs typeface="Arial" pitchFamily="34" charset="0"/>
              </a:rPr>
              <a:t>: entretiens individuels et groupes de parole</a:t>
            </a:r>
          </a:p>
          <a:p>
            <a:pPr marL="1082675" lvl="3" indent="-342900" eaLnBrk="1" hangingPunct="1">
              <a:lnSpc>
                <a:spcPct val="90000"/>
              </a:lnSpc>
              <a:spcBef>
                <a:spcPts val="700"/>
              </a:spcBef>
              <a:buSzPct val="100000"/>
              <a:buFont typeface="Wingdings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/>
            </a:pPr>
            <a:r>
              <a:rPr lang="fr-FR" sz="24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1 ou 2 entretiens individuels </a:t>
            </a:r>
          </a:p>
          <a:p>
            <a:pPr marL="1082675" lvl="3" indent="-342900" eaLnBrk="1" hangingPunct="1">
              <a:lnSpc>
                <a:spcPct val="90000"/>
              </a:lnSpc>
              <a:spcBef>
                <a:spcPts val="700"/>
              </a:spcBef>
              <a:buSzPct val="100000"/>
              <a:buFont typeface="Wingdings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/>
            </a:pPr>
            <a:r>
              <a:rPr lang="fr-FR" sz="24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fr-FR" sz="240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groupe d’entraide 1 </a:t>
            </a:r>
            <a:r>
              <a:rPr lang="fr-FR" sz="24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fois par mois pendant 1 an</a:t>
            </a:r>
          </a:p>
          <a:p>
            <a:pPr marL="739775" lvl="3" indent="0" eaLnBrk="1" hangingPunct="1">
              <a:lnSpc>
                <a:spcPct val="90000"/>
              </a:lnSpc>
              <a:spcBef>
                <a:spcPts val="7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/>
            </a:pPr>
            <a:r>
              <a:rPr lang="fr-FR" sz="2400" i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Ces groupes sont coanimés par deux bénévoles ayants une bonne expérience de l</a:t>
            </a:r>
            <a:r>
              <a:rPr lang="fr-FR" altLang="fr-FR" sz="2400" i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fr-FR" sz="2400" i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accompagnement et formés  spécifiquement au deuil , et bénéficiant d’une supervision trimestrielle par une autre psychologue </a:t>
            </a:r>
          </a:p>
          <a:p>
            <a:pPr marL="739775" lvl="3" indent="0" eaLnBrk="1" hangingPunct="1">
              <a:lnSpc>
                <a:spcPct val="90000"/>
              </a:lnSpc>
              <a:spcBef>
                <a:spcPts val="7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/>
            </a:pPr>
            <a:endParaRPr lang="fr-FR" sz="2400" i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334963" indent="-334963" eaLnBrk="1" hangingPunct="1">
              <a:spcBef>
                <a:spcPts val="700"/>
              </a:spcBef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/>
            </a:pPr>
            <a:r>
              <a:rPr lang="fr-F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Enfants et adolescents</a:t>
            </a:r>
            <a:r>
              <a:rPr lang="fr-FR" sz="2400" b="1" dirty="0">
                <a:solidFill>
                  <a:srgbClr val="04617B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2400" dirty="0">
                <a:solidFill>
                  <a:srgbClr val="04617B"/>
                </a:solidFill>
                <a:latin typeface="Arial" pitchFamily="34" charset="0"/>
                <a:cs typeface="Arial" pitchFamily="34" charset="0"/>
              </a:rPr>
              <a:t>entretiens téléphoniques et   individuels proposés par une psychologue 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C31A0BF-6B3B-00B1-3290-FADB518352D8}"/>
              </a:ext>
            </a:extLst>
          </p:cNvPr>
          <p:cNvSpPr txBox="1"/>
          <p:nvPr/>
        </p:nvSpPr>
        <p:spPr>
          <a:xfrm>
            <a:off x="8495928" y="6222020"/>
            <a:ext cx="648072" cy="375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429724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2106CD-67B7-A0B0-3EC9-30934AF82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872" y="476672"/>
            <a:ext cx="8229600" cy="1143000"/>
          </a:xfrm>
        </p:spPr>
        <p:txBody>
          <a:bodyPr/>
          <a:lstStyle/>
          <a:p>
            <a:r>
              <a:rPr lang="fr-FR" altLang="fr-FR" sz="4800" dirty="0">
                <a:solidFill>
                  <a:srgbClr val="0461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fr-FR" altLang="fr-FR" sz="4000" b="1" dirty="0">
                <a:solidFill>
                  <a:srgbClr val="0461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Bénévoles dans la Cité</a:t>
            </a:r>
            <a:br>
              <a:rPr lang="fr-FR" altLang="fr-FR" sz="1800" dirty="0">
                <a:solidFill>
                  <a:srgbClr val="000090"/>
                </a:solidFill>
                <a:latin typeface="Arial" charset="0"/>
                <a:cs typeface="Arial" charset="0"/>
              </a:rPr>
            </a:b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0752AF-8A6C-457B-9776-6F2740D2D86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323528" y="1547664"/>
            <a:ext cx="8229600" cy="4680520"/>
          </a:xfrm>
        </p:spPr>
        <p:txBody>
          <a:bodyPr>
            <a:normAutofit/>
          </a:bodyPr>
          <a:lstStyle/>
          <a:p>
            <a:pPr marL="550863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+mn-lt"/>
              </a:rPr>
              <a:t>Les bénévoles peuvent participer à redonner une vraie place à la mort dans notre vie sociale et culturelle en animant des soirées d’informations, des débats publics, et témoignent de la réalité des fins de vie de nos contemporains </a:t>
            </a:r>
          </a:p>
          <a:p>
            <a:pPr marL="207963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altLang="fr-FR" sz="2400" dirty="0">
                <a:solidFill>
                  <a:srgbClr val="C00000"/>
                </a:solidFill>
                <a:latin typeface="+mn-lt"/>
              </a:rPr>
              <a:t>Ils sont à même de répondre aux questions sur la fin de vie, de sensibiliser aux soins palliatifs, à la législation en vigueur</a:t>
            </a:r>
          </a:p>
          <a:p>
            <a:pPr marL="550863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+mn-lt"/>
              </a:rPr>
              <a:t>JALMALV travaille à la défense des droits des usagers dans les instances hospitalières (mandats de représentation des usagers) et participe à des comités de réflexion éthique</a:t>
            </a:r>
            <a:endParaRPr lang="fr-FR" sz="2400" dirty="0">
              <a:solidFill>
                <a:srgbClr val="04617B"/>
              </a:solidFill>
              <a:latin typeface="+mn-l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DF5A923-0068-4CCF-F111-F7470D9CD5EF}"/>
              </a:ext>
            </a:extLst>
          </p:cNvPr>
          <p:cNvSpPr txBox="1"/>
          <p:nvPr/>
        </p:nvSpPr>
        <p:spPr>
          <a:xfrm>
            <a:off x="8424428" y="6219345"/>
            <a:ext cx="792088" cy="369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541733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ZoneTexte 198"/>
          <p:cNvSpPr txBox="1"/>
          <p:nvPr/>
        </p:nvSpPr>
        <p:spPr>
          <a:xfrm>
            <a:off x="683568" y="704520"/>
            <a:ext cx="8003232" cy="780264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5000" b="0" strike="noStrike" spc="-1" dirty="0">
                <a:solidFill>
                  <a:srgbClr val="04617B"/>
                </a:solidFill>
                <a:latin typeface="Calibri"/>
              </a:rPr>
              <a:t> </a:t>
            </a:r>
            <a:r>
              <a:rPr lang="fr-FR" sz="4000" b="1" spc="-1" dirty="0">
                <a:solidFill>
                  <a:srgbClr val="04617B"/>
                </a:solidFill>
                <a:latin typeface="Calibri"/>
              </a:rPr>
              <a:t>Qui sommes-nous?</a:t>
            </a:r>
            <a:endParaRPr lang="fr-FR" sz="4000" b="1" strike="noStrike" spc="-1" dirty="0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00" name="ZoneTexte 199"/>
          <p:cNvSpPr txBox="1"/>
          <p:nvPr/>
        </p:nvSpPr>
        <p:spPr>
          <a:xfrm>
            <a:off x="700432" y="1764000"/>
            <a:ext cx="8229600" cy="4389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lnSpcReduction="10000"/>
          </a:bodyPr>
          <a:lstStyle/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800" dirty="0">
              <a:solidFill>
                <a:srgbClr val="00664D"/>
              </a:solidFill>
              <a:latin typeface="Arial" charset="0"/>
            </a:endParaRP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800" dirty="0">
                <a:solidFill>
                  <a:srgbClr val="C00000"/>
                </a:solidFill>
                <a:latin typeface="Arial" charset="0"/>
              </a:rPr>
              <a:t>JALMALV en France</a:t>
            </a: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800" dirty="0">
              <a:solidFill>
                <a:srgbClr val="00664D"/>
              </a:solidFill>
              <a:latin typeface="Arial" charset="0"/>
            </a:endParaRPr>
          </a:p>
          <a:p>
            <a:pPr marL="457200" indent="-457200" eaLnBrk="1" hangingPunct="1"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 associations et leurs antennes dans 120 villes de France</a:t>
            </a:r>
          </a:p>
          <a:p>
            <a:pPr marL="457200" indent="-457200" eaLnBrk="1" hangingPunct="1"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bénévoles d’accompagnement</a:t>
            </a:r>
          </a:p>
          <a:p>
            <a:pPr marL="457200" indent="-457200" eaLnBrk="1" hangingPunct="1">
              <a:spcAft>
                <a:spcPts val="1425"/>
              </a:spcAft>
              <a:buClr>
                <a:srgbClr val="00664D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800" i="1" dirty="0">
                <a:solidFill>
                  <a:srgbClr val="000000"/>
                </a:solidFill>
                <a:latin typeface="Arial" charset="0"/>
              </a:rPr>
              <a:t>  </a:t>
            </a:r>
            <a:endParaRPr lang="fr-FR" altLang="fr-FR" sz="2800" i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4D29261-2FEE-6DA5-5AFB-33892D501472}"/>
              </a:ext>
            </a:extLst>
          </p:cNvPr>
          <p:cNvSpPr txBox="1"/>
          <p:nvPr/>
        </p:nvSpPr>
        <p:spPr>
          <a:xfrm>
            <a:off x="8388424" y="6153480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ZoneTexte 200"/>
          <p:cNvSpPr txBox="1"/>
          <p:nvPr/>
        </p:nvSpPr>
        <p:spPr>
          <a:xfrm>
            <a:off x="457200" y="7045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5000" b="0" strike="noStrike" spc="-1" dirty="0">
                <a:solidFill>
                  <a:srgbClr val="04617B"/>
                </a:solidFill>
                <a:latin typeface="Calibri"/>
              </a:rPr>
              <a:t>   </a:t>
            </a:r>
            <a:r>
              <a:rPr lang="fr-FR" sz="4000" b="1" spc="-1" dirty="0">
                <a:solidFill>
                  <a:srgbClr val="0461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 sommes-nous?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0" strike="noStrike" spc="-1" dirty="0">
                <a:solidFill>
                  <a:srgbClr val="04617B"/>
                </a:solidFill>
                <a:latin typeface="Calibri"/>
              </a:rPr>
              <a:t>               </a:t>
            </a:r>
          </a:p>
        </p:txBody>
      </p:sp>
      <p:sp>
        <p:nvSpPr>
          <p:cNvPr id="202" name="ZoneTexte 201"/>
          <p:cNvSpPr txBox="1"/>
          <p:nvPr/>
        </p:nvSpPr>
        <p:spPr>
          <a:xfrm>
            <a:off x="457200" y="1934640"/>
            <a:ext cx="8435280" cy="4389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800" dirty="0">
                <a:solidFill>
                  <a:srgbClr val="C00000"/>
                </a:solidFill>
                <a:latin typeface="Arial" charset="0"/>
              </a:rPr>
              <a:t>JALMALV Nantes (1989)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3 antennes: Ancenis, Châteaubriant et Cholet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66 bénévoles accompagnants fin de vie et deuil, 5 RU ( représentants des usagers), 12 administrateurs 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1 salariée Secrétaire Comptable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8  intervenants extérieurs professionnels (psychologues, formateurs)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147 adhérents: bénévoles et personnes morales (Ehpad, Cliniques, Hôpitaux,...)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C754A3B-CDC7-9935-A201-4DD1884A838C}"/>
              </a:ext>
            </a:extLst>
          </p:cNvPr>
          <p:cNvSpPr txBox="1"/>
          <p:nvPr/>
        </p:nvSpPr>
        <p:spPr>
          <a:xfrm>
            <a:off x="8522096" y="6211669"/>
            <a:ext cx="370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  <a:p>
            <a:endParaRPr lang="fr-F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ZoneTexte 202"/>
          <p:cNvSpPr txBox="1"/>
          <p:nvPr/>
        </p:nvSpPr>
        <p:spPr>
          <a:xfrm>
            <a:off x="935665" y="404664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4000" b="1" spc="-1" dirty="0">
                <a:solidFill>
                  <a:srgbClr val="04617B"/>
                </a:solidFill>
                <a:latin typeface="Calibri"/>
              </a:rPr>
              <a:t>Nos financements</a:t>
            </a:r>
          </a:p>
        </p:txBody>
      </p:sp>
      <p:sp>
        <p:nvSpPr>
          <p:cNvPr id="204" name="ZoneTexte 203"/>
          <p:cNvSpPr txBox="1"/>
          <p:nvPr/>
        </p:nvSpPr>
        <p:spPr>
          <a:xfrm>
            <a:off x="611560" y="1700808"/>
            <a:ext cx="8229600" cy="43894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pPr marL="272880" indent="-272880" algn="just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600" b="0" strike="noStrike" spc="-1" dirty="0">
                <a:solidFill>
                  <a:srgbClr val="000000"/>
                </a:solidFill>
                <a:latin typeface="Constantia"/>
              </a:rPr>
              <a:t>    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CNAMTS - SFAP (</a:t>
            </a:r>
            <a:r>
              <a:rPr lang="fr-FR" altLang="fr-FR" sz="2200" dirty="0">
                <a:solidFill>
                  <a:schemeClr val="tx2"/>
                </a:solidFill>
                <a:latin typeface="Arial" charset="0"/>
              </a:rPr>
              <a:t>Caisse Nationale de l’Assurance Vieillesse des Travailleurs Salariés </a:t>
            </a: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/ </a:t>
            </a:r>
            <a:r>
              <a:rPr lang="fr-FR" altLang="fr-FR" sz="2200" dirty="0">
                <a:solidFill>
                  <a:schemeClr val="tx2"/>
                </a:solidFill>
                <a:latin typeface="Arial" charset="0"/>
              </a:rPr>
              <a:t>Société Française d’Accompagnement et de Soins Palliatifs</a:t>
            </a: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)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Donateurs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Communes (</a:t>
            </a:r>
            <a:r>
              <a:rPr lang="fr-FR" altLang="fr-FR" sz="1900" dirty="0">
                <a:solidFill>
                  <a:schemeClr val="tx2"/>
                </a:solidFill>
                <a:latin typeface="Arial" charset="0"/>
              </a:rPr>
              <a:t>Chapelle Sur Erdre, St Aignan de Grand Lieu, Ste Luce sur Loire, Vertou, Cholet, Carquefou, Nantes</a:t>
            </a:r>
            <a:r>
              <a:rPr lang="is-IS" altLang="fr-FR" sz="1900" dirty="0">
                <a:solidFill>
                  <a:schemeClr val="tx2"/>
                </a:solidFill>
                <a:latin typeface="Arial" charset="0"/>
              </a:rPr>
              <a:t>…)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s-IS" altLang="fr-FR" sz="2600" dirty="0">
                <a:solidFill>
                  <a:schemeClr val="tx2"/>
                </a:solidFill>
                <a:latin typeface="Arial" charset="0"/>
              </a:rPr>
              <a:t>Ligue contre le Cancer</a:t>
            </a: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s-IS" altLang="fr-FR" sz="2600" dirty="0">
                <a:solidFill>
                  <a:schemeClr val="tx2"/>
                </a:solidFill>
                <a:latin typeface="Arial" charset="0"/>
              </a:rPr>
              <a:t>Conseil Départemental </a:t>
            </a:r>
            <a:endParaRPr lang="fr-FR" altLang="fr-FR" sz="2600" dirty="0">
              <a:solidFill>
                <a:schemeClr val="tx2"/>
              </a:solidFill>
              <a:latin typeface="Arial" charset="0"/>
            </a:endParaRPr>
          </a:p>
          <a:p>
            <a:pPr marL="457200" indent="-457200">
              <a:lnSpc>
                <a:spcPct val="90000"/>
              </a:lnSpc>
              <a:spcAft>
                <a:spcPts val="1425"/>
              </a:spcAft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600" dirty="0">
                <a:solidFill>
                  <a:schemeClr val="tx2"/>
                </a:solidFill>
                <a:latin typeface="Arial" charset="0"/>
              </a:rPr>
              <a:t>Mécénat privé (Fondation Après Demain, Fondation PFG)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EF12FE5-980B-B679-0B43-CE366EB8C6E5}"/>
              </a:ext>
            </a:extLst>
          </p:cNvPr>
          <p:cNvSpPr txBox="1"/>
          <p:nvPr/>
        </p:nvSpPr>
        <p:spPr>
          <a:xfrm>
            <a:off x="8532440" y="6381328"/>
            <a:ext cx="3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ZoneTexte 204"/>
          <p:cNvSpPr txBox="1"/>
          <p:nvPr/>
        </p:nvSpPr>
        <p:spPr>
          <a:xfrm>
            <a:off x="1043608" y="533880"/>
            <a:ext cx="8229600" cy="780264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5000" b="0" strike="noStrike" spc="-1" dirty="0">
                <a:solidFill>
                  <a:srgbClr val="04617B"/>
                </a:solidFill>
                <a:latin typeface="Calibri"/>
              </a:rPr>
              <a:t>    </a:t>
            </a:r>
            <a:r>
              <a:rPr lang="fr-FR" sz="4000" b="1" spc="-1" dirty="0">
                <a:solidFill>
                  <a:srgbClr val="04617B"/>
                </a:solidFill>
                <a:latin typeface="Calibri"/>
              </a:rPr>
              <a:t>Nos objectifs </a:t>
            </a:r>
            <a:endParaRPr lang="fr-FR" sz="4000" b="1" strike="noStrike" spc="-1" dirty="0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06" name="ZoneTexte 205"/>
          <p:cNvSpPr txBox="1"/>
          <p:nvPr/>
        </p:nvSpPr>
        <p:spPr>
          <a:xfrm>
            <a:off x="457200" y="1484784"/>
            <a:ext cx="8229600" cy="4839336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49"/>
              </a:spcBef>
              <a:buClr>
                <a:srgbClr val="0BD0D9"/>
              </a:buClr>
              <a:buSzPct val="9500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3600" spc="-1" dirty="0">
                <a:solidFill>
                  <a:srgbClr val="C00000"/>
                </a:solidFill>
                <a:latin typeface="Calibri"/>
              </a:rPr>
              <a:t>Présence et écoute auprès de la   personne en  souffrance </a:t>
            </a:r>
            <a:r>
              <a:rPr lang="fr-FR" altLang="fr-FR" sz="3300" dirty="0">
                <a:solidFill>
                  <a:srgbClr val="C00000"/>
                </a:solidFill>
                <a:latin typeface="Arial" charset="0"/>
              </a:rPr>
              <a:t> </a:t>
            </a:r>
            <a:endParaRPr lang="fr-FR" altLang="fr-FR" sz="5900" spc="-1" dirty="0">
              <a:solidFill>
                <a:srgbClr val="C00000"/>
              </a:solidFill>
              <a:latin typeface="Calibri"/>
            </a:endParaRPr>
          </a:p>
          <a:p>
            <a:pPr marL="1371600" lvl="2" indent="-457200">
              <a:lnSpc>
                <a:spcPct val="120000"/>
              </a:lnSpc>
              <a:spcBef>
                <a:spcPts val="649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§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800" dirty="0">
                <a:solidFill>
                  <a:schemeClr val="tx2"/>
                </a:solidFill>
                <a:latin typeface="Arial" charset="0"/>
                <a:ea typeface="Microsoft YaHei" pitchFamily="34" charset="-122"/>
              </a:rPr>
              <a:t>Accompagner l</a:t>
            </a:r>
            <a:r>
              <a:rPr lang="fr-FR" altLang="fr-FR" sz="2800" dirty="0">
                <a:solidFill>
                  <a:srgbClr val="1F497D"/>
                </a:solidFill>
                <a:latin typeface="Arial" charset="0"/>
                <a:ea typeface="Microsoft YaHei" pitchFamily="34" charset="-122"/>
              </a:rPr>
              <a:t>e</a:t>
            </a:r>
            <a:r>
              <a:rPr lang="fr-FR" altLang="fr-FR" sz="2800" dirty="0">
                <a:solidFill>
                  <a:schemeClr val="tx2"/>
                </a:solidFill>
                <a:latin typeface="Arial" charset="0"/>
                <a:ea typeface="Microsoft YaHei" pitchFamily="34" charset="-122"/>
              </a:rPr>
              <a:t>s personnes en fin de vie, âgées ou   gravement malades, en milieu hospitalier, en EHPAD, à domicile ainsi que leurs proches</a:t>
            </a:r>
            <a:endParaRPr lang="fr-FR" sz="2800" dirty="0">
              <a:solidFill>
                <a:schemeClr val="tx2"/>
              </a:solidFill>
              <a:latin typeface="Arial" charset="0"/>
              <a:ea typeface="Microsoft YaHei" pitchFamily="34" charset="-122"/>
            </a:endParaRPr>
          </a:p>
          <a:p>
            <a:pPr marL="730080" lvl="1" indent="-272880"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600" b="0" strike="noStrike" spc="-1" dirty="0">
              <a:solidFill>
                <a:schemeClr val="tx2"/>
              </a:solidFill>
              <a:latin typeface="Constantia"/>
            </a:endParaRPr>
          </a:p>
          <a:p>
            <a:pPr marL="1371600" lvl="2" indent="-457200">
              <a:spcBef>
                <a:spcPts val="649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§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800" dirty="0">
                <a:solidFill>
                  <a:schemeClr val="tx2"/>
                </a:solidFill>
                <a:latin typeface="Arial" charset="0"/>
                <a:ea typeface="Microsoft YaHei" pitchFamily="34" charset="-122"/>
              </a:rPr>
              <a:t>Proposer un soutien aux personnes vivant un deuil 	</a:t>
            </a:r>
          </a:p>
          <a:p>
            <a:pPr marL="920750" lvl="1" indent="-457200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altLang="fr-FR" sz="2300" dirty="0">
              <a:solidFill>
                <a:schemeClr val="tx2"/>
              </a:solidFill>
              <a:latin typeface="Arial" charset="0"/>
              <a:ea typeface="Microsoft YaHei" pitchFamily="34" charset="-122"/>
            </a:endParaRPr>
          </a:p>
          <a:p>
            <a:pPr marL="1371600" lvl="2" indent="-457200">
              <a:spcBef>
                <a:spcPts val="649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§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800" dirty="0">
                <a:solidFill>
                  <a:schemeClr val="tx2"/>
                </a:solidFill>
                <a:latin typeface="Arial" charset="0"/>
                <a:ea typeface="Microsoft YaHei" pitchFamily="34" charset="-122"/>
              </a:rPr>
              <a:t>Participer aux évolutions de la société sur la  maladie  grave, la vieillesse, la fin de vie, la mort et le deuil</a:t>
            </a:r>
          </a:p>
          <a:p>
            <a:pPr marL="1371600" lvl="2" indent="-457200">
              <a:spcBef>
                <a:spcPts val="649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altLang="fr-FR" sz="2800" dirty="0">
              <a:solidFill>
                <a:schemeClr val="tx2"/>
              </a:solidFill>
              <a:latin typeface="Arial" charset="0"/>
              <a:ea typeface="Microsoft YaHei" pitchFamily="34" charset="-122"/>
            </a:endParaRPr>
          </a:p>
          <a:p>
            <a:pPr marL="1371600" lvl="2" indent="-457200">
              <a:spcBef>
                <a:spcPts val="649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§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800" dirty="0">
                <a:solidFill>
                  <a:schemeClr val="tx2"/>
                </a:solidFill>
                <a:latin typeface="Arial" charset="0"/>
                <a:ea typeface="Microsoft YaHei" pitchFamily="34" charset="-122"/>
              </a:rPr>
              <a:t>Contribuer au développement des Soins Palliatifs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4B2B345-14B6-13F7-11C0-3C34FABE9327}"/>
              </a:ext>
            </a:extLst>
          </p:cNvPr>
          <p:cNvSpPr txBox="1"/>
          <p:nvPr/>
        </p:nvSpPr>
        <p:spPr>
          <a:xfrm>
            <a:off x="8532440" y="6324120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34B574FD-9321-61EE-D319-90762CCB822D}"/>
              </a:ext>
            </a:extLst>
          </p:cNvPr>
          <p:cNvSpPr txBox="1"/>
          <p:nvPr/>
        </p:nvSpPr>
        <p:spPr>
          <a:xfrm>
            <a:off x="364303" y="836712"/>
            <a:ext cx="8640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4000" b="1" dirty="0">
                <a:solidFill>
                  <a:srgbClr val="0461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Le bénévolat d’accompagnement </a:t>
            </a:r>
            <a:endParaRPr lang="fr-FR" altLang="fr-FR" sz="4000" b="1" i="1" dirty="0">
              <a:solidFill>
                <a:srgbClr val="04617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88093EA-70E6-81E7-2DD2-B36DB8C256B8}"/>
              </a:ext>
            </a:extLst>
          </p:cNvPr>
          <p:cNvSpPr txBox="1"/>
          <p:nvPr/>
        </p:nvSpPr>
        <p:spPr>
          <a:xfrm>
            <a:off x="148492" y="1988840"/>
            <a:ext cx="8892480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200" b="1" dirty="0">
                <a:solidFill>
                  <a:srgbClr val="C00000"/>
                </a:solidFill>
                <a:latin typeface="Arial" charset="0"/>
              </a:rPr>
              <a:t>La loi du 9 Juin 1999 officialise le bénévolat d’accompagnement</a:t>
            </a:r>
          </a:p>
          <a:p>
            <a:pPr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200" i="1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fr-FR" altLang="fr-FR" sz="2200" dirty="0">
                <a:solidFill>
                  <a:srgbClr val="04617B"/>
                </a:solidFill>
                <a:latin typeface="Arial" charset="0"/>
                <a:cs typeface="Arial" charset="0"/>
              </a:rPr>
              <a:t>autorise la présence des bénévoles près des malades et 	leurs                         proches, dans les établissements de santé publics et privés</a:t>
            </a:r>
            <a:r>
              <a:rPr lang="fr-FR" altLang="fr-FR" sz="2200" dirty="0">
                <a:solidFill>
                  <a:srgbClr val="04617B"/>
                </a:solidFill>
                <a:latin typeface="Arial" charset="0"/>
              </a:rPr>
              <a:t>  </a:t>
            </a:r>
          </a:p>
          <a:p>
            <a:pPr marL="457200" indent="-4572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200" dirty="0">
              <a:solidFill>
                <a:srgbClr val="04617B"/>
              </a:solidFill>
              <a:latin typeface="Arial" charset="0"/>
            </a:endParaRPr>
          </a:p>
          <a:p>
            <a:pPr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200" b="1" dirty="0">
                <a:solidFill>
                  <a:srgbClr val="C00000"/>
                </a:solidFill>
                <a:latin typeface="Arial" charset="0"/>
              </a:rPr>
              <a:t>Une Convention de Partenariat</a:t>
            </a:r>
            <a:r>
              <a:rPr lang="fr-FR" altLang="fr-FR" sz="2200" b="1" dirty="0">
                <a:solidFill>
                  <a:srgbClr val="04617B"/>
                </a:solidFill>
                <a:latin typeface="Arial" charset="0"/>
              </a:rPr>
              <a:t> </a:t>
            </a:r>
            <a:r>
              <a:rPr lang="fr-FR" altLang="fr-FR" sz="2200" dirty="0">
                <a:solidFill>
                  <a:srgbClr val="04617B"/>
                </a:solidFill>
                <a:latin typeface="Arial" charset="0"/>
              </a:rPr>
              <a:t>matérialise la présence des bénévoles dans une structure signée entre JALMALV Nantes et l’établissement </a:t>
            </a:r>
          </a:p>
          <a:p>
            <a:pPr marL="800100" lvl="1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2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ts val="45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200" b="1" dirty="0">
                <a:solidFill>
                  <a:srgbClr val="C00000"/>
                </a:solidFill>
                <a:latin typeface="Arial" charset="0"/>
              </a:rPr>
              <a:t>Une formation initiale de 82 heures sur  8 mois </a:t>
            </a:r>
            <a:r>
              <a:rPr lang="fr-FR" altLang="fr-FR" sz="2200" dirty="0">
                <a:solidFill>
                  <a:srgbClr val="04617B"/>
                </a:solidFill>
                <a:latin typeface="Arial" charset="0"/>
              </a:rPr>
              <a:t>( incluant la sensibilisation)</a:t>
            </a:r>
            <a:r>
              <a:rPr lang="fr-FR" altLang="fr-FR" sz="2200" b="1" dirty="0">
                <a:solidFill>
                  <a:srgbClr val="04617B"/>
                </a:solidFill>
                <a:latin typeface="Arial" charset="0"/>
              </a:rPr>
              <a:t> </a:t>
            </a:r>
            <a:r>
              <a:rPr lang="fr-FR" altLang="fr-FR" sz="2200" dirty="0">
                <a:solidFill>
                  <a:srgbClr val="04617B"/>
                </a:solidFill>
                <a:latin typeface="Arial" charset="0"/>
              </a:rPr>
              <a:t>et un soutien continu sont assurés aux bénévoles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2817A88-8229-070E-1776-089D49369054}"/>
              </a:ext>
            </a:extLst>
          </p:cNvPr>
          <p:cNvSpPr txBox="1"/>
          <p:nvPr/>
        </p:nvSpPr>
        <p:spPr>
          <a:xfrm>
            <a:off x="8460432" y="6237312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2459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ZoneTexte 206"/>
          <p:cNvSpPr txBox="1"/>
          <p:nvPr/>
        </p:nvSpPr>
        <p:spPr>
          <a:xfrm>
            <a:off x="493204" y="554305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5000" b="0" strike="noStrike" spc="-1" dirty="0">
                <a:solidFill>
                  <a:srgbClr val="04617B"/>
                </a:solidFill>
                <a:latin typeface="Calibri"/>
              </a:rPr>
              <a:t>      </a:t>
            </a:r>
            <a:r>
              <a:rPr lang="fr-FR" sz="4000" b="1" strike="noStrike" spc="-1" dirty="0">
                <a:solidFill>
                  <a:srgbClr val="04617B"/>
                </a:solidFill>
                <a:latin typeface="Calibri"/>
              </a:rPr>
              <a:t>Le bénévole accompagnant </a:t>
            </a:r>
            <a:br>
              <a:rPr dirty="0"/>
            </a:br>
            <a:r>
              <a:rPr lang="fr-FR" sz="1600" b="0" strike="noStrike" spc="-1" dirty="0">
                <a:solidFill>
                  <a:srgbClr val="04617B"/>
                </a:solidFill>
                <a:latin typeface="Calibri"/>
              </a:rPr>
              <a:t>               </a:t>
            </a:r>
          </a:p>
        </p:txBody>
      </p:sp>
      <p:sp>
        <p:nvSpPr>
          <p:cNvPr id="208" name="ZoneTexte 207"/>
          <p:cNvSpPr txBox="1"/>
          <p:nvPr/>
        </p:nvSpPr>
        <p:spPr>
          <a:xfrm>
            <a:off x="251520" y="1847520"/>
            <a:ext cx="8712968" cy="4476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649"/>
              </a:spcBef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0" strike="noStrike" spc="-1" dirty="0">
                <a:solidFill>
                  <a:srgbClr val="04617B"/>
                </a:solidFill>
                <a:latin typeface="Calibri"/>
              </a:rPr>
              <a:t> </a:t>
            </a:r>
            <a:r>
              <a:rPr lang="fr-FR" altLang="fr-FR" sz="2400" dirty="0">
                <a:solidFill>
                  <a:srgbClr val="C00000"/>
                </a:solidFill>
                <a:latin typeface="Arial" charset="0"/>
              </a:rPr>
              <a:t>Le bénévole représente la société civile </a:t>
            </a:r>
          </a:p>
          <a:p>
            <a:pPr marL="746125" lvl="1" indent="-342900">
              <a:lnSpc>
                <a:spcPct val="90000"/>
              </a:lnSpc>
              <a:spcBef>
                <a:spcPts val="900"/>
              </a:spcBef>
              <a:buClr>
                <a:srgbClr val="006600"/>
              </a:buClr>
              <a:buSzPct val="100000"/>
              <a:buFont typeface="Courier New" panose="02070309020205020404" pitchFamily="49" charset="0"/>
              <a:buChar char="o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200" dirty="0">
                <a:solidFill>
                  <a:srgbClr val="1F497D"/>
                </a:solidFill>
                <a:latin typeface="Arial" charset="0"/>
              </a:rPr>
              <a:t>Il se présente sans appartenance religieuse, philosophique ou politique</a:t>
            </a:r>
          </a:p>
          <a:p>
            <a:pPr marL="746125" lvl="1" indent="-342900">
              <a:lnSpc>
                <a:spcPct val="90000"/>
              </a:lnSpc>
              <a:spcBef>
                <a:spcPts val="900"/>
              </a:spcBef>
              <a:buClr>
                <a:srgbClr val="006600"/>
              </a:buClr>
              <a:buSzPct val="100000"/>
              <a:buFont typeface="Courier New" panose="02070309020205020404" pitchFamily="49" charset="0"/>
              <a:buChar char="o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200" dirty="0">
                <a:solidFill>
                  <a:srgbClr val="1F497D"/>
                </a:solidFill>
                <a:latin typeface="Arial" charset="0"/>
              </a:rPr>
              <a:t>Il apporte humanité, soutien et un autre regard sur la fin de vie</a:t>
            </a:r>
          </a:p>
          <a:p>
            <a:pPr marL="746125" lvl="1" indent="-342900">
              <a:lnSpc>
                <a:spcPct val="90000"/>
              </a:lnSpc>
              <a:spcBef>
                <a:spcPts val="900"/>
              </a:spcBef>
              <a:buClr>
                <a:srgbClr val="00664D"/>
              </a:buClr>
              <a:buSzPct val="100000"/>
              <a:buFont typeface="Courier New" panose="02070309020205020404" pitchFamily="49" charset="0"/>
              <a:buChar char="o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200" dirty="0">
                <a:solidFill>
                  <a:srgbClr val="1F497D"/>
                </a:solidFill>
                <a:latin typeface="Arial" charset="0"/>
              </a:rPr>
              <a:t>Il témoigne de solidarité vis-à-vis d’un de ses membres fragilisés</a:t>
            </a:r>
          </a:p>
          <a:p>
            <a:pPr marL="746125" lvl="1" indent="-342900">
              <a:spcBef>
                <a:spcPts val="900"/>
              </a:spcBef>
              <a:buClr>
                <a:srgbClr val="00664D"/>
              </a:buClr>
              <a:buSzPct val="100000"/>
              <a:buFont typeface="Courier New" panose="02070309020205020404" pitchFamily="49" charset="0"/>
              <a:buChar char="o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200" dirty="0">
                <a:solidFill>
                  <a:srgbClr val="1F497D"/>
                </a:solidFill>
                <a:latin typeface="Arial" charset="0"/>
              </a:rPr>
              <a:t>Il est tenu à la discrétion et à la confidentialité</a:t>
            </a:r>
          </a:p>
          <a:p>
            <a:pPr marL="34290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Arial" charset="0"/>
              </a:rPr>
              <a:t> Il </a:t>
            </a:r>
            <a:r>
              <a:rPr lang="fr-FR" altLang="fr-FR" sz="2400" dirty="0">
                <a:solidFill>
                  <a:srgbClr val="C00000"/>
                </a:solidFill>
                <a:latin typeface="Arial" charset="0"/>
              </a:rPr>
              <a:t>ne prend la place d’aucun professionnel</a:t>
            </a: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, </a:t>
            </a:r>
            <a:r>
              <a:rPr lang="fr-FR" altLang="fr-FR" sz="2400" dirty="0">
                <a:solidFill>
                  <a:srgbClr val="1F497D"/>
                </a:solidFill>
                <a:latin typeface="Arial" charset="0"/>
              </a:rPr>
              <a:t>il agit en          partenariat avec les soignants.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900"/>
              </a:spcBef>
              <a:buClr>
                <a:srgbClr val="00664D"/>
              </a:buClr>
              <a:buSzPct val="100000"/>
              <a:buFont typeface="Wingdings" panose="05000000000000000000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fr-FR" altLang="fr-FR" sz="2400" dirty="0">
                <a:solidFill>
                  <a:srgbClr val="04617B"/>
                </a:solidFill>
                <a:latin typeface="Arial" charset="0"/>
              </a:rPr>
              <a:t>Il a une </a:t>
            </a:r>
            <a:r>
              <a:rPr lang="fr-FR" altLang="fr-FR" sz="2400" dirty="0">
                <a:solidFill>
                  <a:srgbClr val="C00000"/>
                </a:solidFill>
                <a:latin typeface="Arial" charset="0"/>
              </a:rPr>
              <a:t>qualité de présence et d’écoute </a:t>
            </a:r>
          </a:p>
          <a:p>
            <a:pPr marL="272880" indent="-272880" algn="just">
              <a:lnSpc>
                <a:spcPct val="100000"/>
              </a:lnSpc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000" b="0" strike="noStrike" spc="-1" dirty="0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87A669-BEF6-0C0B-57EE-E39C2042707E}"/>
              </a:ext>
            </a:extLst>
          </p:cNvPr>
          <p:cNvSpPr txBox="1"/>
          <p:nvPr/>
        </p:nvSpPr>
        <p:spPr>
          <a:xfrm>
            <a:off x="8532440" y="6324120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ZoneTexte 208"/>
          <p:cNvSpPr txBox="1"/>
          <p:nvPr/>
        </p:nvSpPr>
        <p:spPr>
          <a:xfrm>
            <a:off x="1115616" y="692696"/>
            <a:ext cx="8229600" cy="780264"/>
          </a:xfrm>
          <a:prstGeom prst="rect">
            <a:avLst/>
          </a:prstGeom>
          <a:noFill/>
          <a:ln w="0">
            <a:noFill/>
          </a:ln>
        </p:spPr>
        <p:txBody>
          <a:bodyPr lIns="0" tIns="46800" rIns="0" bIns="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5000" b="0" strike="noStrike" spc="-1" dirty="0">
                <a:solidFill>
                  <a:srgbClr val="04617B"/>
                </a:solidFill>
                <a:latin typeface="Calibri"/>
              </a:rPr>
              <a:t>   </a:t>
            </a:r>
            <a:r>
              <a:rPr lang="fr-FR" sz="4000" b="1" strike="noStrike" spc="-1" dirty="0">
                <a:solidFill>
                  <a:srgbClr val="04617B"/>
                </a:solidFill>
                <a:latin typeface="Calibri"/>
              </a:rPr>
              <a:t>Le rôle du bénévole </a:t>
            </a:r>
          </a:p>
        </p:txBody>
      </p:sp>
      <p:sp>
        <p:nvSpPr>
          <p:cNvPr id="210" name="ZoneTexte 209"/>
          <p:cNvSpPr txBox="1"/>
          <p:nvPr/>
        </p:nvSpPr>
        <p:spPr>
          <a:xfrm>
            <a:off x="457200" y="1844824"/>
            <a:ext cx="8229600" cy="5544616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Autofit/>
          </a:bodyPr>
          <a:lstStyle/>
          <a:p>
            <a:pPr marL="34925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Proposer un temps de présence, dans l’écoute ou le silence	</a:t>
            </a:r>
          </a:p>
          <a:p>
            <a:pPr marL="34925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925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Arial" charset="0"/>
              </a:rPr>
              <a:t>Assurer cette présence bienveillante à la personne, mais aussi aux proches, aux soignants</a:t>
            </a:r>
          </a:p>
          <a:p>
            <a:pPr marL="34925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925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Écouter : </a:t>
            </a: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sans jugement, ni conseil et sans projet pour l’autre</a:t>
            </a:r>
          </a:p>
          <a:p>
            <a:pPr marL="34925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altLang="fr-FR" sz="2400" dirty="0">
              <a:solidFill>
                <a:schemeClr val="tx2">
                  <a:lumMod val="75000"/>
                </a:schemeClr>
              </a:solidFill>
              <a:latin typeface="Arial" charset="0"/>
              <a:cs typeface="Times New Roman" pitchFamily="18" charset="0"/>
            </a:endParaRPr>
          </a:p>
          <a:p>
            <a:pPr marL="349250" indent="-342900">
              <a:spcBef>
                <a:spcPts val="5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altLang="fr-FR" sz="2400" dirty="0">
                <a:solidFill>
                  <a:srgbClr val="04617B"/>
                </a:solidFill>
                <a:latin typeface="Arial" charset="0"/>
              </a:rPr>
              <a:t>Être dans l</a:t>
            </a:r>
            <a:r>
              <a:rPr lang="fr-FR" altLang="fr-FR" sz="2400" dirty="0">
                <a:solidFill>
                  <a:srgbClr val="04617B"/>
                </a:solidFill>
                <a:latin typeface="Arial" charset="0"/>
                <a:cs typeface="Times New Roman" pitchFamily="18" charset="0"/>
              </a:rPr>
              <a:t>’</a:t>
            </a:r>
            <a:r>
              <a:rPr lang="fr-FR" altLang="fr-FR" sz="2400" dirty="0">
                <a:solidFill>
                  <a:srgbClr val="04617B"/>
                </a:solidFill>
                <a:latin typeface="Arial" charset="0"/>
              </a:rPr>
              <a:t> Être</a:t>
            </a:r>
            <a:r>
              <a:rPr lang="fr-FR" altLang="ja-JP" sz="2400" dirty="0">
                <a:solidFill>
                  <a:srgbClr val="04617B"/>
                </a:solidFill>
                <a:latin typeface="Arial" charset="0"/>
                <a:cs typeface="Times New Roman" pitchFamily="18" charset="0"/>
              </a:rPr>
              <a:t>, pas dans le Faire</a:t>
            </a:r>
            <a:endParaRPr lang="fr-FR" altLang="fr-FR" sz="2400" dirty="0">
              <a:solidFill>
                <a:srgbClr val="04617B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21E8E6-586A-46EE-B3CE-C1D8234B0633}"/>
              </a:ext>
            </a:extLst>
          </p:cNvPr>
          <p:cNvSpPr txBox="1"/>
          <p:nvPr/>
        </p:nvSpPr>
        <p:spPr>
          <a:xfrm>
            <a:off x="8532440" y="6381328"/>
            <a:ext cx="3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9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1540</Words>
  <Application>Microsoft Office PowerPoint</Application>
  <PresentationFormat>Affichage à l'écran (4:3)</PresentationFormat>
  <Paragraphs>271</Paragraphs>
  <Slides>22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22</vt:i4>
      </vt:variant>
    </vt:vector>
  </HeadingPairs>
  <TitlesOfParts>
    <vt:vector size="38" baseType="lpstr">
      <vt:lpstr>Microsoft YaHei</vt:lpstr>
      <vt:lpstr>MS PGothic</vt:lpstr>
      <vt:lpstr>MS PGothic</vt:lpstr>
      <vt:lpstr>Aptos</vt:lpstr>
      <vt:lpstr>Arial</vt:lpstr>
      <vt:lpstr>Calibri</vt:lpstr>
      <vt:lpstr>Constantia</vt:lpstr>
      <vt:lpstr>Courier New</vt:lpstr>
      <vt:lpstr>Tahoma</vt:lpstr>
      <vt:lpstr>Times New Roman</vt:lpstr>
      <vt:lpstr>Wingdings</vt:lpstr>
      <vt:lpstr>Wingdings 2</vt:lpstr>
      <vt:lpstr>Office Theme</vt:lpstr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Où exerce-t-il son bénévolat?</vt:lpstr>
      <vt:lpstr>Présentation PowerPoint</vt:lpstr>
      <vt:lpstr>     Les foyers logement et EHPAD</vt:lpstr>
      <vt:lpstr>Présentation PowerPoint</vt:lpstr>
      <vt:lpstr>    A quoi s’engage-t-il ? </vt:lpstr>
      <vt:lpstr>Présentation PowerPoint</vt:lpstr>
      <vt:lpstr>  Soutien aux personnes vivant un deuil </vt:lpstr>
      <vt:lpstr>       Bénévoles dans la Cité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INITIALE</dc:title>
  <dc:subject/>
  <dc:creator>Utilisateur</dc:creator>
  <dc:description/>
  <cp:lastModifiedBy>yvonne bellocq</cp:lastModifiedBy>
  <cp:revision>75</cp:revision>
  <dcterms:created xsi:type="dcterms:W3CDTF">2021-11-18T09:18:14Z</dcterms:created>
  <dcterms:modified xsi:type="dcterms:W3CDTF">2025-09-11T07:40:50Z</dcterms:modified>
  <dc:language>fr-FR</dc:language>
</cp:coreProperties>
</file>